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861" r:id="rId2"/>
    <p:sldId id="989" r:id="rId3"/>
    <p:sldId id="991" r:id="rId4"/>
    <p:sldId id="1051" r:id="rId5"/>
    <p:sldId id="1053" r:id="rId6"/>
    <p:sldId id="1052" r:id="rId7"/>
    <p:sldId id="1054" r:id="rId8"/>
    <p:sldId id="993" r:id="rId9"/>
    <p:sldId id="994" r:id="rId10"/>
    <p:sldId id="995" r:id="rId11"/>
    <p:sldId id="996" r:id="rId12"/>
    <p:sldId id="997" r:id="rId13"/>
    <p:sldId id="998" r:id="rId14"/>
    <p:sldId id="999" r:id="rId15"/>
    <p:sldId id="1000" r:id="rId16"/>
    <p:sldId id="1001" r:id="rId17"/>
    <p:sldId id="1002" r:id="rId18"/>
    <p:sldId id="1003" r:id="rId19"/>
    <p:sldId id="1004" r:id="rId20"/>
    <p:sldId id="1005" r:id="rId21"/>
    <p:sldId id="1006" r:id="rId22"/>
    <p:sldId id="1007" r:id="rId23"/>
    <p:sldId id="1008" r:id="rId24"/>
    <p:sldId id="1009" r:id="rId25"/>
    <p:sldId id="1011" r:id="rId26"/>
    <p:sldId id="1010" r:id="rId27"/>
    <p:sldId id="1012" r:id="rId28"/>
    <p:sldId id="1014" r:id="rId29"/>
    <p:sldId id="1013" r:id="rId30"/>
    <p:sldId id="1015" r:id="rId31"/>
    <p:sldId id="1017" r:id="rId32"/>
    <p:sldId id="1018" r:id="rId33"/>
    <p:sldId id="1016" r:id="rId34"/>
    <p:sldId id="1020" r:id="rId35"/>
    <p:sldId id="1021" r:id="rId36"/>
    <p:sldId id="1022" r:id="rId37"/>
    <p:sldId id="1023" r:id="rId38"/>
    <p:sldId id="1024" r:id="rId39"/>
    <p:sldId id="1025" r:id="rId40"/>
    <p:sldId id="1026" r:id="rId41"/>
    <p:sldId id="1027" r:id="rId42"/>
    <p:sldId id="1028" r:id="rId43"/>
    <p:sldId id="1029" r:id="rId44"/>
    <p:sldId id="1030" r:id="rId45"/>
    <p:sldId id="1031" r:id="rId46"/>
    <p:sldId id="1032" r:id="rId47"/>
    <p:sldId id="1033" r:id="rId48"/>
    <p:sldId id="1034" r:id="rId49"/>
    <p:sldId id="1035" r:id="rId50"/>
    <p:sldId id="1036" r:id="rId51"/>
    <p:sldId id="1037" r:id="rId52"/>
    <p:sldId id="1038" r:id="rId53"/>
    <p:sldId id="1039" r:id="rId54"/>
    <p:sldId id="1042" r:id="rId55"/>
    <p:sldId id="1040" r:id="rId56"/>
    <p:sldId id="1046" r:id="rId57"/>
    <p:sldId id="1047" r:id="rId58"/>
    <p:sldId id="1048" r:id="rId59"/>
    <p:sldId id="1041" r:id="rId60"/>
    <p:sldId id="1049" r:id="rId61"/>
    <p:sldId id="1050" r:id="rId62"/>
    <p:sldId id="992" r:id="rId63"/>
    <p:sldId id="953" r:id="rId64"/>
    <p:sldId id="952" r:id="rId65"/>
    <p:sldId id="956" r:id="rId66"/>
    <p:sldId id="954" r:id="rId67"/>
    <p:sldId id="957" r:id="rId68"/>
    <p:sldId id="958" r:id="rId69"/>
    <p:sldId id="960" r:id="rId70"/>
    <p:sldId id="961" r:id="rId71"/>
    <p:sldId id="962" r:id="rId72"/>
    <p:sldId id="963" r:id="rId73"/>
    <p:sldId id="964" r:id="rId74"/>
    <p:sldId id="965" r:id="rId75"/>
    <p:sldId id="966" r:id="rId76"/>
    <p:sldId id="967" r:id="rId77"/>
    <p:sldId id="968" r:id="rId78"/>
    <p:sldId id="969" r:id="rId79"/>
    <p:sldId id="986" r:id="rId80"/>
    <p:sldId id="987" r:id="rId81"/>
    <p:sldId id="787" r:id="rId82"/>
    <p:sldId id="788" r:id="rId83"/>
    <p:sldId id="504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688B8-3123-4353-A3CC-747B179F7210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3F10E-C0E5-4847-9824-9E777F13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63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06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2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86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2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90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14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123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80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50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82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865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126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217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391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65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28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354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377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3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59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936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37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385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049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910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224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846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045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299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4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78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332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278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860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83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842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051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11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498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699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4123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74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499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0893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21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675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678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0699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3407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399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8629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7964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17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2450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9584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467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3973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0211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3787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41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8614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945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1512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26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5113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7909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4270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8751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6775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8025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2049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3137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1263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226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34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41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76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E0B11-0EB1-429F-2D38-3E61B42DF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3D37A-04FE-2116-2E2B-950260EEF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6335F-905B-9D3E-1E6E-B50EC843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BC1AD-B50A-0FFC-D63B-5A9F393D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CFF32-5EE5-3496-D373-B726B44C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14B18-1003-1380-07BB-A638A929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92FC0-4E86-F23D-F349-C763E14C6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ED6DD-A4CB-B246-7A08-FA640BF18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33003-40DF-B848-E87F-529EF2D4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AF9C7-CBA1-43E5-62E1-108D60BD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6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83938-1D68-2A4F-4D02-E74F97BB1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FF3FA-542D-0BCF-E150-7D9D3A333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1E8CB-BF02-3314-CCA7-1D03F11CB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21A9E-2DC1-9D21-B879-96E48B491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48C79-0F0D-67B5-F595-8501DFD5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4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48FC-C73F-51D1-43E4-5EC3D1F9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27C99-4DB2-5A5E-C5E3-B89FBDEA0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7D9FF-A740-4F98-75FA-0CCE37583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0754B-A0AE-A70C-19EE-7DD090583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E7071-4775-7257-2096-7A728FCB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3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28AE-A2C3-3A53-BF9A-454050F9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D4E4-4962-6F1D-0F5B-AD515C13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D72CC-6049-20F2-FF7C-0426077A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B9710-AAF0-CCA2-1984-360994EF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C6ED0-98F0-AA1E-B0F4-B73962A6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8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1F5D-54E4-CA4F-9852-4EB882C2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EAF78-4045-3001-DC67-824FCE94C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55E19-B3AB-B551-6B80-43E1909AD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98E1C-6C9A-3C42-1E64-32616B6D1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327C5-1521-F63D-006E-B8A8F4D3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5A036-AA81-28C3-AF36-FB30E666F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0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1867F-4B1E-9B62-BF43-FB91EE75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329ED-4E03-DDE2-9F30-9C05DDE0E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EEBE4-E3EF-D4F9-17BA-F938B733D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9C279-779C-CD61-9964-246839755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B2528-5A97-629F-029A-611199FFB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D0554-4842-FA7C-0279-6CEC3213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600E9D-2BE1-A4D4-58FB-146D9C3D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3A12E2-38C8-C4A8-6287-5E283B7B8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7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6327-4272-44FA-94AE-152BFF9F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270024-8A67-3F32-BA73-D147046D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048F9-ECA7-2411-06EB-7AD7B6BF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E95DA-51A8-C8B5-B21B-196D3B5A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2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EE2452-ADE5-EF16-50A0-7699366D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697D4-042F-184D-F7BB-0A470B2D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34B83-76C2-A61C-14B5-E1F4D2AE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4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91E6-2683-FEFA-F4AF-39062B71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ABE65-BE23-C63B-4BFB-A5D5AA45F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F5544-8DF2-45EB-6E39-849504F13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D9D8A-3D53-168C-A95F-1616CF19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9C62D-2818-678B-6C31-6AF220AC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39672-87E7-6921-1D7C-0F35918A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2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82AF-2E0D-C7F1-78A0-3D5A7098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F3D461-3416-F2B5-D7CD-1FCB78D1F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A3E2B-0574-52F8-6512-96FAAC077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424AF-BC80-B23D-64B3-7953DA86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17EC5-3E0C-FD78-B275-942F7E26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31AA0-FB93-00EF-B53C-05468378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8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7B130C-5B24-157C-5CA5-21E517E5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A7720-64C9-88BA-C368-764CBED7E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C5B35-D1C6-57CD-4C55-D69861B79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89A02-2471-4B95-8922-B77DBA03888D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EE1BD-8976-D10D-01BE-05487B33F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750F5-0570-E2BD-32F1-D5FB3C9A5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1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6.png"/><Relationship Id="rId4" Type="http://schemas.openxmlformats.org/officeDocument/2006/relationships/image" Target="../media/image9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6.png"/><Relationship Id="rId4" Type="http://schemas.openxmlformats.org/officeDocument/2006/relationships/image" Target="../media/image9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9.png"/><Relationship Id="rId4" Type="http://schemas.openxmlformats.org/officeDocument/2006/relationships/image" Target="../media/image9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9.png"/><Relationship Id="rId4" Type="http://schemas.openxmlformats.org/officeDocument/2006/relationships/image" Target="../media/image10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2.png"/><Relationship Id="rId4" Type="http://schemas.openxmlformats.org/officeDocument/2006/relationships/image" Target="../media/image10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2.png"/><Relationship Id="rId4" Type="http://schemas.openxmlformats.org/officeDocument/2006/relationships/image" Target="../media/image9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4.png"/><Relationship Id="rId4" Type="http://schemas.openxmlformats.org/officeDocument/2006/relationships/image" Target="../media/image9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2.png"/><Relationship Id="rId4" Type="http://schemas.openxmlformats.org/officeDocument/2006/relationships/image" Target="../media/image10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7.png"/><Relationship Id="rId4" Type="http://schemas.openxmlformats.org/officeDocument/2006/relationships/image" Target="../media/image105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95.png"/><Relationship Id="rId4" Type="http://schemas.openxmlformats.org/officeDocument/2006/relationships/image" Target="../media/image10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0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11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901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342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08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815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430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850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029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97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761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32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25</a:t>
            </a:r>
            <a:r>
              <a:rPr lang="en-US" dirty="0"/>
              <a:t>: Team DAP, Team </a:t>
            </a:r>
            <a:r>
              <a:rPr lang="en-US" dirty="0" err="1"/>
              <a:t>Bokun</a:t>
            </a:r>
            <a:r>
              <a:rPr lang="en-US" dirty="0"/>
              <a:t>, Team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27</a:t>
            </a:r>
            <a:r>
              <a:rPr lang="en-US" dirty="0"/>
              <a:t>: Galaxy AI, Team STMI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29</a:t>
            </a:r>
            <a:r>
              <a:rPr lang="en-US" dirty="0"/>
              <a:t>: Jung, Anmol, </a:t>
            </a:r>
            <a:r>
              <a:rPr lang="en-US" dirty="0" err="1"/>
              <a:t>Chunkai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251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52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492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409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889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868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270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860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left?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647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left?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23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Insertion-Deletion Streams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Universe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, underlying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Each update increases or decreases a coordinate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57964E9F-A67B-39ED-09BD-051FF110BCC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05809" y="3649516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57964E9F-A67B-39ED-09BD-051FF110BC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5255896"/>
                  </p:ext>
                </p:extLst>
              </p:nvPr>
            </p:nvGraphicFramePr>
            <p:xfrm>
              <a:off x="1205809" y="3649516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043" t="-1538" r="-300478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962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962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962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476B427-8A18-7E3E-4501-34B2F7100DF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05809" y="5552562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476B427-8A18-7E3E-4501-34B2F7100D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3654458"/>
                  </p:ext>
                </p:extLst>
              </p:nvPr>
            </p:nvGraphicFramePr>
            <p:xfrm>
              <a:off x="1205809" y="5552562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99043" t="-1538" r="-300478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962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0962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0962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7072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969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insertion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deletion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5576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insertion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deletion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Running sum of coordinates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433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coordinates?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585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 AND a different linear combination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6704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 AND a different linear combination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Keep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3124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224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308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0289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378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we have an insertion-deletion 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and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Recover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 and their frequencies</a:t>
                </a: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194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8665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7323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0611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4393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4194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0298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482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1125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6457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60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Anomaly detection and network traffic analysis: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Noiseless sparse recovery can be used to identify anomalies or outliers in streaming data. By modeling normal behavior as a sparse signal, deviations from this model can be detected in real-time. This is valuable for cybersecurity, fraud detection, and monitoring network traffic for unusual patterns.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Noiseless sparse recovery can be applied to analyze network traffic in real-time, identifying patterns and trends, and helping in network management, intrusion detection, and quality of service (QoS) optimization</a:t>
            </a:r>
          </a:p>
        </p:txBody>
      </p:sp>
    </p:spTree>
    <p:extLst>
      <p:ext uri="{BB962C8B-B14F-4D97-AF65-F5344CB8AC3E}">
        <p14:creationId xmlns:p14="http://schemas.microsoft.com/office/powerpoint/2010/main" val="4101250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2319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9484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0694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4356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  <a:endParaRPr lang="en-US" sz="28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6020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  <a:endParaRPr lang="en-US" sz="28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26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1223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9248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73F0C584-6D0A-FFDB-9479-41CF3E20F9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3712485"/>
                  </p:ext>
                </p:extLst>
              </p:nvPr>
            </p:nvGraphicFramePr>
            <p:xfrm>
              <a:off x="1778303" y="5898481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73F0C584-6D0A-FFDB-9479-41CF3E20F9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3712485"/>
                  </p:ext>
                </p:extLst>
              </p:nvPr>
            </p:nvGraphicFramePr>
            <p:xfrm>
              <a:off x="1778303" y="5898481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538" r="-3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481" t="-1538" r="-2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0481" t="-1538" r="-1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0481" t="-1538" r="-2404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68476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 Keep running sum of all the coordinates AND a different linear combination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10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Online Natural Language Processing (NLP):      In real-time natural language processing tasks, noiseless sparse recovery can assist in extracting relevant features or patterns from streaming text data, making it useful for sentiment analysis, topic modeling, and summarization.</a:t>
            </a:r>
          </a:p>
        </p:txBody>
      </p:sp>
    </p:spTree>
    <p:extLst>
      <p:ext uri="{BB962C8B-B14F-4D97-AF65-F5344CB8AC3E}">
        <p14:creationId xmlns:p14="http://schemas.microsoft.com/office/powerpoint/2010/main" val="37877333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running sum of different linear combinations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unknown variables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Correctness can be shown from linear algebra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4793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running sum of different linear combinations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Space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words of space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871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 on Insertion-Deletion Streams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Misra-Gries on Insertion-Deletion Streams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0376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Another algorithm 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-frequent items problem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Can be used on </a:t>
                </a:r>
                <a:r>
                  <a:rPr lang="en-US"/>
                  <a:t>insertion-deletion streams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Can be easily parallelized across multiple servers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0585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Initalization</a:t>
                </a:r>
                <a:r>
                  <a:rPr lang="en-US" dirty="0"/>
                  <a:t>: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buckets of counters and use a random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For each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the end of the stream, output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8239095"/>
                  </p:ext>
                </p:extLst>
              </p:nvPr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2632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2632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2632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2632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646589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68391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111168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050510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334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2214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7422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540860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11432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4729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71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Real-time Compressive Imaging:      Compressive imaging techniques can be applied to streaming video or image data. </a:t>
            </a:r>
            <a:r>
              <a:rPr lang="en-US"/>
              <a:t>By capturing and processing fewer measurements, noiseless sparse recovery can provide real-time reconstruction of high-resolution images or videos.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237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1016908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1617586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7EE6472-38B3-111F-C0C8-238B9ADFC2D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0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3041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6207386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2150878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0633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83790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9722669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543A90B-E3EC-AA7E-7983-06065D63F86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1148414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5545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173737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4523821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6662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421560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6269189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7696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238187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81306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4966515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0046434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40891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estimation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? 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  <a:blipFill>
                <a:blip r:embed="rId6"/>
                <a:stretch>
                  <a:fillRect l="-1475" t="-5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6717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be the estimated frequency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We always have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Note that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counts the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occurrences of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itself</a:t>
                </a: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6623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Note that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counts the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occurrences of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itself</a:t>
                </a: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403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we have an insertion-deletion 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do we recover the vector?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15668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dirty="0"/>
                  <a:t>, then the expected error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1256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Heavy-Hitters (Frequent Items)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 the norm of the frequency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...and no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DDoS prevention, iceberg queries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/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00656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Frequency Moments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Entropy estimation, linear regression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  <a:blipFill>
                <a:blip r:embed="rId3"/>
                <a:stretch>
                  <a:fillRect l="-1071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6248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Traffic monitoring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  <a:blipFill>
                <a:blip r:embed="rId3"/>
                <a:stretch>
                  <a:fillRect l="-10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|{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≠0}|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920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152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3505</Words>
  <Application>Microsoft Office PowerPoint</Application>
  <PresentationFormat>Widescreen</PresentationFormat>
  <Paragraphs>815</Paragraphs>
  <Slides>83</Slides>
  <Notes>79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8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Presentation Schedule</vt:lpstr>
      <vt:lpstr>Insertion-Deletion Streams</vt:lpstr>
      <vt:lpstr>Sparse Recovery</vt:lpstr>
      <vt:lpstr>Applications of Sparse Recovery</vt:lpstr>
      <vt:lpstr>Applications of Sparse Recovery</vt:lpstr>
      <vt:lpstr>Applications of 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Frequent Items on Insertion-Deletion Streams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 Error Analysis</vt:lpstr>
      <vt:lpstr>Heavy-Hitters (Frequent Items)</vt:lpstr>
      <vt:lpstr>Frequency Moments (L_p Norm)</vt:lpstr>
      <vt:lpstr>Distinct Elements (F_0 Estimation)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16</cp:revision>
  <dcterms:created xsi:type="dcterms:W3CDTF">2023-09-13T20:37:00Z</dcterms:created>
  <dcterms:modified xsi:type="dcterms:W3CDTF">2023-09-14T19:07:42Z</dcterms:modified>
</cp:coreProperties>
</file>