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788" r:id="rId2"/>
    <p:sldId id="989" r:id="rId3"/>
    <p:sldId id="991" r:id="rId4"/>
    <p:sldId id="994" r:id="rId5"/>
    <p:sldId id="995" r:id="rId6"/>
    <p:sldId id="996" r:id="rId7"/>
    <p:sldId id="990" r:id="rId8"/>
    <p:sldId id="997" r:id="rId9"/>
    <p:sldId id="998" r:id="rId10"/>
    <p:sldId id="1000" r:id="rId11"/>
    <p:sldId id="1001" r:id="rId12"/>
    <p:sldId id="1002" r:id="rId13"/>
    <p:sldId id="1003" r:id="rId14"/>
    <p:sldId id="1009" r:id="rId15"/>
    <p:sldId id="1008" r:id="rId16"/>
    <p:sldId id="1010" r:id="rId17"/>
    <p:sldId id="1012" r:id="rId18"/>
    <p:sldId id="1011" r:id="rId19"/>
    <p:sldId id="1013" r:id="rId20"/>
    <p:sldId id="1014" r:id="rId21"/>
    <p:sldId id="1015" r:id="rId22"/>
    <p:sldId id="1016" r:id="rId23"/>
    <p:sldId id="1004" r:id="rId24"/>
    <p:sldId id="1017" r:id="rId25"/>
    <p:sldId id="1018" r:id="rId26"/>
    <p:sldId id="1005" r:id="rId27"/>
    <p:sldId id="1019" r:id="rId28"/>
    <p:sldId id="1109" r:id="rId29"/>
    <p:sldId id="1116" r:id="rId30"/>
    <p:sldId id="1123" r:id="rId31"/>
    <p:sldId id="1124" r:id="rId32"/>
    <p:sldId id="1121" r:id="rId33"/>
    <p:sldId id="112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CA64D2-E7AC-40C0-9AEA-AE07160CA0B4}" v="2025" dt="2024-03-15T03:15:44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C6CA64D2-E7AC-40C0-9AEA-AE07160CA0B4}"/>
    <pc:docChg chg="undo redo custSel addSld delSld modSld sldOrd">
      <pc:chgData name="Samson Zhou" userId="be955f33642ecbf5" providerId="LiveId" clId="{C6CA64D2-E7AC-40C0-9AEA-AE07160CA0B4}" dt="2024-03-15T03:15:52.217" v="4989" actId="20577"/>
      <pc:docMkLst>
        <pc:docMk/>
      </pc:docMkLst>
      <pc:sldChg chg="modSp mod">
        <pc:chgData name="Samson Zhou" userId="be955f33642ecbf5" providerId="LiveId" clId="{C6CA64D2-E7AC-40C0-9AEA-AE07160CA0B4}" dt="2024-03-14T19:21:28.277" v="126" actId="20577"/>
        <pc:sldMkLst>
          <pc:docMk/>
          <pc:sldMk cId="3156464587" sldId="989"/>
        </pc:sldMkLst>
        <pc:graphicFrameChg chg="modGraphic">
          <ac:chgData name="Samson Zhou" userId="be955f33642ecbf5" providerId="LiveId" clId="{C6CA64D2-E7AC-40C0-9AEA-AE07160CA0B4}" dt="2024-03-14T19:21:28.277" v="126" actId="20577"/>
          <ac:graphicFrameMkLst>
            <pc:docMk/>
            <pc:sldMk cId="3156464587" sldId="989"/>
            <ac:graphicFrameMk id="4" creationId="{1A5879E1-2590-3601-A01D-58C2D47F86C6}"/>
          </ac:graphicFrameMkLst>
        </pc:graphicFrameChg>
      </pc:sldChg>
      <pc:sldChg chg="addSp modSp mod">
        <pc:chgData name="Samson Zhou" userId="be955f33642ecbf5" providerId="LiveId" clId="{C6CA64D2-E7AC-40C0-9AEA-AE07160CA0B4}" dt="2024-03-14T20:27:12.634" v="694" actId="20577"/>
        <pc:sldMkLst>
          <pc:docMk/>
          <pc:sldMk cId="413663222" sldId="990"/>
        </pc:sldMkLst>
        <pc:spChg chg="mod">
          <ac:chgData name="Samson Zhou" userId="be955f33642ecbf5" providerId="LiveId" clId="{C6CA64D2-E7AC-40C0-9AEA-AE07160CA0B4}" dt="2024-03-14T20:13:49.342" v="500" actId="20577"/>
          <ac:spMkLst>
            <pc:docMk/>
            <pc:sldMk cId="413663222" sldId="99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7:12.634" v="694" actId="20577"/>
          <ac:spMkLst>
            <pc:docMk/>
            <pc:sldMk cId="413663222" sldId="990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4T20:20:48.862" v="687" actId="1076"/>
          <ac:spMkLst>
            <pc:docMk/>
            <pc:sldMk cId="413663222" sldId="990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0:17:16.261" v="578"/>
          <ac:spMkLst>
            <pc:docMk/>
            <pc:sldMk cId="413663222" sldId="990"/>
            <ac:spMk id="5" creationId="{777C36E2-8368-A799-A63C-598DB6D2F7FA}"/>
          </ac:spMkLst>
        </pc:spChg>
        <pc:spChg chg="add mod">
          <ac:chgData name="Samson Zhou" userId="be955f33642ecbf5" providerId="LiveId" clId="{C6CA64D2-E7AC-40C0-9AEA-AE07160CA0B4}" dt="2024-03-14T20:17:30.646" v="593"/>
          <ac:spMkLst>
            <pc:docMk/>
            <pc:sldMk cId="413663222" sldId="990"/>
            <ac:spMk id="6" creationId="{F38A1CFC-076C-FD4D-55B3-08FB442528B5}"/>
          </ac:spMkLst>
        </pc:spChg>
        <pc:spChg chg="add mod">
          <ac:chgData name="Samson Zhou" userId="be955f33642ecbf5" providerId="LiveId" clId="{C6CA64D2-E7AC-40C0-9AEA-AE07160CA0B4}" dt="2024-03-14T20:20:35.709" v="677" actId="1076"/>
          <ac:spMkLst>
            <pc:docMk/>
            <pc:sldMk cId="413663222" sldId="990"/>
            <ac:spMk id="8" creationId="{8AEE3396-E3A5-81C2-D9D7-0563426896E0}"/>
          </ac:spMkLst>
        </pc:spChg>
      </pc:sldChg>
      <pc:sldChg chg="addSp delSp modSp mod">
        <pc:chgData name="Samson Zhou" userId="be955f33642ecbf5" providerId="LiveId" clId="{C6CA64D2-E7AC-40C0-9AEA-AE07160CA0B4}" dt="2024-03-14T20:05:02.473" v="323" actId="27636"/>
        <pc:sldMkLst>
          <pc:docMk/>
          <pc:sldMk cId="1736942853" sldId="991"/>
        </pc:sldMkLst>
        <pc:spChg chg="mod">
          <ac:chgData name="Samson Zhou" userId="be955f33642ecbf5" providerId="LiveId" clId="{C6CA64D2-E7AC-40C0-9AEA-AE07160CA0B4}" dt="2024-03-14T20:05:02.473" v="323" actId="27636"/>
          <ac:spMkLst>
            <pc:docMk/>
            <pc:sldMk cId="1736942853" sldId="991"/>
            <ac:spMk id="3" creationId="{79E379A0-5570-090E-48E9-2E515B1C9994}"/>
          </ac:spMkLst>
        </pc:spChg>
        <pc:graphicFrameChg chg="del">
          <ac:chgData name="Samson Zhou" userId="be955f33642ecbf5" providerId="LiveId" clId="{C6CA64D2-E7AC-40C0-9AEA-AE07160CA0B4}" dt="2024-03-14T19:21:35.907" v="127" actId="478"/>
          <ac:graphicFrameMkLst>
            <pc:docMk/>
            <pc:sldMk cId="1736942853" sldId="991"/>
            <ac:graphicFrameMk id="4" creationId="{BB117128-FC7F-EAC1-2A06-78B4A7B84D84}"/>
          </ac:graphicFrameMkLst>
        </pc:graphicFrameChg>
        <pc:graphicFrameChg chg="add del mod">
          <ac:chgData name="Samson Zhou" userId="be955f33642ecbf5" providerId="LiveId" clId="{C6CA64D2-E7AC-40C0-9AEA-AE07160CA0B4}" dt="2024-03-14T19:22:23.931" v="144" actId="478"/>
          <ac:graphicFrameMkLst>
            <pc:docMk/>
            <pc:sldMk cId="1736942853" sldId="991"/>
            <ac:graphicFrameMk id="5" creationId="{EE24D31F-A42F-DBE9-9E04-351A771A47FF}"/>
          </ac:graphicFrameMkLst>
        </pc:graphicFrameChg>
        <pc:graphicFrameChg chg="add mod">
          <ac:chgData name="Samson Zhou" userId="be955f33642ecbf5" providerId="LiveId" clId="{C6CA64D2-E7AC-40C0-9AEA-AE07160CA0B4}" dt="2024-03-14T19:22:24.306" v="145"/>
          <ac:graphicFrameMkLst>
            <pc:docMk/>
            <pc:sldMk cId="1736942853" sldId="991"/>
            <ac:graphicFrameMk id="6" creationId="{1F2EA90D-0E23-F444-FCD5-608DE65F19F5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0.586" v="324"/>
        <pc:sldMkLst>
          <pc:docMk/>
          <pc:sldMk cId="2126065639" sldId="994"/>
        </pc:sldMkLst>
        <pc:spChg chg="mod">
          <ac:chgData name="Samson Zhou" userId="be955f33642ecbf5" providerId="LiveId" clId="{C6CA64D2-E7AC-40C0-9AEA-AE07160CA0B4}" dt="2024-03-14T20:05:10.586" v="324"/>
          <ac:spMkLst>
            <pc:docMk/>
            <pc:sldMk cId="2126065639" sldId="994"/>
            <ac:spMk id="3" creationId="{3DD36D49-EAB1-EEAD-278D-AAF1309FD944}"/>
          </ac:spMkLst>
        </pc:spChg>
        <pc:graphicFrameChg chg="del">
          <ac:chgData name="Samson Zhou" userId="be955f33642ecbf5" providerId="LiveId" clId="{C6CA64D2-E7AC-40C0-9AEA-AE07160CA0B4}" dt="2024-03-14T19:21:50.895" v="130" actId="478"/>
          <ac:graphicFrameMkLst>
            <pc:docMk/>
            <pc:sldMk cId="2126065639" sldId="994"/>
            <ac:graphicFrameMk id="4" creationId="{C24B3B34-902C-63B0-045A-4213CC7F0390}"/>
          </ac:graphicFrameMkLst>
        </pc:graphicFrameChg>
        <pc:graphicFrameChg chg="add del mod">
          <ac:chgData name="Samson Zhou" userId="be955f33642ecbf5" providerId="LiveId" clId="{C6CA64D2-E7AC-40C0-9AEA-AE07160CA0B4}" dt="2024-03-14T19:22:20.039" v="142" actId="478"/>
          <ac:graphicFrameMkLst>
            <pc:docMk/>
            <pc:sldMk cId="2126065639" sldId="994"/>
            <ac:graphicFrameMk id="5" creationId="{D8154CAF-FAD6-482A-AC60-A73E45060140}"/>
          </ac:graphicFrameMkLst>
        </pc:graphicFrameChg>
        <pc:graphicFrameChg chg="add mod">
          <ac:chgData name="Samson Zhou" userId="be955f33642ecbf5" providerId="LiveId" clId="{C6CA64D2-E7AC-40C0-9AEA-AE07160CA0B4}" dt="2024-03-14T19:22:20.382" v="143"/>
          <ac:graphicFrameMkLst>
            <pc:docMk/>
            <pc:sldMk cId="2126065639" sldId="994"/>
            <ac:graphicFrameMk id="6" creationId="{08969B80-AB1C-327F-61BB-C337AFC87643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5:18.795" v="325"/>
        <pc:sldMkLst>
          <pc:docMk/>
          <pc:sldMk cId="3364541036" sldId="995"/>
        </pc:sldMkLst>
        <pc:spChg chg="mod">
          <ac:chgData name="Samson Zhou" userId="be955f33642ecbf5" providerId="LiveId" clId="{C6CA64D2-E7AC-40C0-9AEA-AE07160CA0B4}" dt="2024-03-14T20:05:18.795" v="325"/>
          <ac:spMkLst>
            <pc:docMk/>
            <pc:sldMk cId="3364541036" sldId="995"/>
            <ac:spMk id="3" creationId="{B8C70295-3180-4759-3BC9-A057CF72E05A}"/>
          </ac:spMkLst>
        </pc:spChg>
        <pc:graphicFrameChg chg="del">
          <ac:chgData name="Samson Zhou" userId="be955f33642ecbf5" providerId="LiveId" clId="{C6CA64D2-E7AC-40C0-9AEA-AE07160CA0B4}" dt="2024-03-14T19:21:54.598" v="132" actId="478"/>
          <ac:graphicFrameMkLst>
            <pc:docMk/>
            <pc:sldMk cId="3364541036" sldId="995"/>
            <ac:graphicFrameMk id="4" creationId="{4E53DC93-47F1-CA35-CE96-6FF9E202C9A7}"/>
          </ac:graphicFrameMkLst>
        </pc:graphicFrameChg>
        <pc:graphicFrameChg chg="add del mod">
          <ac:chgData name="Samson Zhou" userId="be955f33642ecbf5" providerId="LiveId" clId="{C6CA64D2-E7AC-40C0-9AEA-AE07160CA0B4}" dt="2024-03-14T19:22:14.992" v="140" actId="478"/>
          <ac:graphicFrameMkLst>
            <pc:docMk/>
            <pc:sldMk cId="3364541036" sldId="995"/>
            <ac:graphicFrameMk id="5" creationId="{AFC0D72A-C8EC-74B4-4273-A0968539837F}"/>
          </ac:graphicFrameMkLst>
        </pc:graphicFrameChg>
        <pc:graphicFrameChg chg="add mod">
          <ac:chgData name="Samson Zhou" userId="be955f33642ecbf5" providerId="LiveId" clId="{C6CA64D2-E7AC-40C0-9AEA-AE07160CA0B4}" dt="2024-03-14T19:22:15.398" v="141"/>
          <ac:graphicFrameMkLst>
            <pc:docMk/>
            <pc:sldMk cId="3364541036" sldId="995"/>
            <ac:graphicFrameMk id="6" creationId="{876C0352-B64A-F24E-314E-4EDA98A298A7}"/>
          </ac:graphicFrameMkLst>
        </pc:graphicFrameChg>
      </pc:sldChg>
      <pc:sldChg chg="addSp delSp modSp mod">
        <pc:chgData name="Samson Zhou" userId="be955f33642ecbf5" providerId="LiveId" clId="{C6CA64D2-E7AC-40C0-9AEA-AE07160CA0B4}" dt="2024-03-14T20:07:39.508" v="372" actId="1076"/>
        <pc:sldMkLst>
          <pc:docMk/>
          <pc:sldMk cId="2665117963" sldId="996"/>
        </pc:sldMkLst>
        <pc:spChg chg="mod">
          <ac:chgData name="Samson Zhou" userId="be955f33642ecbf5" providerId="LiveId" clId="{C6CA64D2-E7AC-40C0-9AEA-AE07160CA0B4}" dt="2024-03-14T20:07:31.573" v="366" actId="14100"/>
          <ac:spMkLst>
            <pc:docMk/>
            <pc:sldMk cId="2665117963" sldId="996"/>
            <ac:spMk id="3" creationId="{44FEB073-7153-4A58-1671-F60FBBAAB2AE}"/>
          </ac:spMkLst>
        </pc:spChg>
        <pc:spChg chg="add mod">
          <ac:chgData name="Samson Zhou" userId="be955f33642ecbf5" providerId="LiveId" clId="{C6CA64D2-E7AC-40C0-9AEA-AE07160CA0B4}" dt="2024-03-14T20:07:39.508" v="372" actId="1076"/>
          <ac:spMkLst>
            <pc:docMk/>
            <pc:sldMk cId="2665117963" sldId="996"/>
            <ac:spMk id="8" creationId="{F129D4F0-AE35-704D-20C5-2F6BC2BAF9D7}"/>
          </ac:spMkLst>
        </pc:spChg>
        <pc:graphicFrameChg chg="del mod modGraphic">
          <ac:chgData name="Samson Zhou" userId="be955f33642ecbf5" providerId="LiveId" clId="{C6CA64D2-E7AC-40C0-9AEA-AE07160CA0B4}" dt="2024-03-14T19:22:05.272" v="137" actId="478"/>
          <ac:graphicFrameMkLst>
            <pc:docMk/>
            <pc:sldMk cId="2665117963" sldId="996"/>
            <ac:graphicFrameMk id="4" creationId="{1CAF956B-A6E1-7CFB-5C54-2DED44D81BBD}"/>
          </ac:graphicFrameMkLst>
        </pc:graphicFrameChg>
        <pc:graphicFrameChg chg="add mod">
          <ac:chgData name="Samson Zhou" userId="be955f33642ecbf5" providerId="LiveId" clId="{C6CA64D2-E7AC-40C0-9AEA-AE07160CA0B4}" dt="2024-03-14T19:22:09.299" v="139" actId="1076"/>
          <ac:graphicFrameMkLst>
            <pc:docMk/>
            <pc:sldMk cId="2665117963" sldId="996"/>
            <ac:graphicFrameMk id="5" creationId="{E8D72D6A-C3C5-6148-6B12-D3203C59224A}"/>
          </ac:graphicFrameMkLst>
        </pc:graphicFrameChg>
      </pc:sldChg>
      <pc:sldChg chg="modSp add mod">
        <pc:chgData name="Samson Zhou" userId="be955f33642ecbf5" providerId="LiveId" clId="{C6CA64D2-E7AC-40C0-9AEA-AE07160CA0B4}" dt="2024-03-14T20:29:02.585" v="828" actId="20577"/>
        <pc:sldMkLst>
          <pc:docMk/>
          <pc:sldMk cId="705625555" sldId="997"/>
        </pc:sldMkLst>
        <pc:spChg chg="mod">
          <ac:chgData name="Samson Zhou" userId="be955f33642ecbf5" providerId="LiveId" clId="{C6CA64D2-E7AC-40C0-9AEA-AE07160CA0B4}" dt="2024-03-14T20:27:30.563" v="713" actId="20577"/>
          <ac:spMkLst>
            <pc:docMk/>
            <pc:sldMk cId="705625555" sldId="997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29:02.585" v="828" actId="20577"/>
          <ac:spMkLst>
            <pc:docMk/>
            <pc:sldMk cId="705625555" sldId="997"/>
            <ac:spMk id="4" creationId="{CAD96646-C04C-5073-4B33-CB43AAAA9312}"/>
          </ac:spMkLst>
        </pc:spChg>
        <pc:spChg chg="mod">
          <ac:chgData name="Samson Zhou" userId="be955f33642ecbf5" providerId="LiveId" clId="{C6CA64D2-E7AC-40C0-9AEA-AE07160CA0B4}" dt="2024-03-14T20:27:54.529" v="753" actId="20577"/>
          <ac:spMkLst>
            <pc:docMk/>
            <pc:sldMk cId="705625555" sldId="997"/>
            <ac:spMk id="8" creationId="{8AEE3396-E3A5-81C2-D9D7-0563426896E0}"/>
          </ac:spMkLst>
        </pc:spChg>
      </pc:sldChg>
      <pc:sldChg chg="add del">
        <pc:chgData name="Samson Zhou" userId="be955f33642ecbf5" providerId="LiveId" clId="{C6CA64D2-E7AC-40C0-9AEA-AE07160CA0B4}" dt="2024-03-14T20:06:32.497" v="328" actId="47"/>
        <pc:sldMkLst>
          <pc:docMk/>
          <pc:sldMk cId="3500855822" sldId="997"/>
        </pc:sldMkLst>
      </pc:sldChg>
      <pc:sldChg chg="delSp modSp add mod">
        <pc:chgData name="Samson Zhou" userId="be955f33642ecbf5" providerId="LiveId" clId="{C6CA64D2-E7AC-40C0-9AEA-AE07160CA0B4}" dt="2024-03-14T20:44:37.897" v="1166" actId="20577"/>
        <pc:sldMkLst>
          <pc:docMk/>
          <pc:sldMk cId="2162472564" sldId="998"/>
        </pc:sldMkLst>
        <pc:spChg chg="mod">
          <ac:chgData name="Samson Zhou" userId="be955f33642ecbf5" providerId="LiveId" clId="{C6CA64D2-E7AC-40C0-9AEA-AE07160CA0B4}" dt="2024-03-14T20:44:37.897" v="1166" actId="20577"/>
          <ac:spMkLst>
            <pc:docMk/>
            <pc:sldMk cId="2162472564" sldId="998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0:33:05.149" v="832" actId="478"/>
          <ac:spMkLst>
            <pc:docMk/>
            <pc:sldMk cId="2162472564" sldId="998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0:33:06.791" v="833" actId="478"/>
          <ac:spMkLst>
            <pc:docMk/>
            <pc:sldMk cId="2162472564" sldId="998"/>
            <ac:spMk id="8" creationId="{8AEE3396-E3A5-81C2-D9D7-0563426896E0}"/>
          </ac:spMkLst>
        </pc:spChg>
      </pc:sldChg>
      <pc:sldChg chg="delSp modSp add del mod">
        <pc:chgData name="Samson Zhou" userId="be955f33642ecbf5" providerId="LiveId" clId="{C6CA64D2-E7AC-40C0-9AEA-AE07160CA0B4}" dt="2024-03-14T20:47:03.966" v="1191" actId="47"/>
        <pc:sldMkLst>
          <pc:docMk/>
          <pc:sldMk cId="39422739" sldId="999"/>
        </pc:sldMkLst>
        <pc:spChg chg="mod">
          <ac:chgData name="Samson Zhou" userId="be955f33642ecbf5" providerId="LiveId" clId="{C6CA64D2-E7AC-40C0-9AEA-AE07160CA0B4}" dt="2024-03-14T20:46:34.170" v="1174" actId="14100"/>
          <ac:spMkLst>
            <pc:docMk/>
            <pc:sldMk cId="39422739" sldId="999"/>
            <ac:spMk id="3" creationId="{44FEB073-7153-4A58-1671-F60FBBAAB2AE}"/>
          </ac:spMkLst>
        </pc:spChg>
        <pc:spChg chg="del mod">
          <ac:chgData name="Samson Zhou" userId="be955f33642ecbf5" providerId="LiveId" clId="{C6CA64D2-E7AC-40C0-9AEA-AE07160CA0B4}" dt="2024-03-14T20:46:30.892" v="1173" actId="478"/>
          <ac:spMkLst>
            <pc:docMk/>
            <pc:sldMk cId="39422739" sldId="999"/>
            <ac:spMk id="7" creationId="{1F0D1F4D-E236-9AF9-BD2D-854F2D01EEDB}"/>
          </ac:spMkLst>
        </pc:spChg>
        <pc:graphicFrameChg chg="del modGraphic">
          <ac:chgData name="Samson Zhou" userId="be955f33642ecbf5" providerId="LiveId" clId="{C6CA64D2-E7AC-40C0-9AEA-AE07160CA0B4}" dt="2024-03-14T20:46:20.132" v="1171" actId="478"/>
          <ac:graphicFrameMkLst>
            <pc:docMk/>
            <pc:sldMk cId="39422739" sldId="999"/>
            <ac:graphicFrameMk id="5" creationId="{E8D72D6A-C3C5-6148-6B12-D3203C59224A}"/>
          </ac:graphicFrameMkLst>
        </pc:graphicFrameChg>
      </pc:sldChg>
      <pc:sldChg chg="add del">
        <pc:chgData name="Samson Zhou" userId="be955f33642ecbf5" providerId="LiveId" clId="{C6CA64D2-E7AC-40C0-9AEA-AE07160CA0B4}" dt="2024-03-14T20:46:14.031" v="1168"/>
        <pc:sldMkLst>
          <pc:docMk/>
          <pc:sldMk cId="4065204711" sldId="999"/>
        </pc:sldMkLst>
      </pc:sldChg>
      <pc:sldChg chg="addSp delSp modSp add mod">
        <pc:chgData name="Samson Zhou" userId="be955f33642ecbf5" providerId="LiveId" clId="{C6CA64D2-E7AC-40C0-9AEA-AE07160CA0B4}" dt="2024-03-14T21:07:23.796" v="1407" actId="6549"/>
        <pc:sldMkLst>
          <pc:docMk/>
          <pc:sldMk cId="1739527042" sldId="1000"/>
        </pc:sldMkLst>
        <pc:spChg chg="mod">
          <ac:chgData name="Samson Zhou" userId="be955f33642ecbf5" providerId="LiveId" clId="{C6CA64D2-E7AC-40C0-9AEA-AE07160CA0B4}" dt="2024-03-14T21:07:23.796" v="1407" actId="6549"/>
          <ac:spMkLst>
            <pc:docMk/>
            <pc:sldMk cId="1739527042" sldId="1000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0:46:56.098" v="1189" actId="20577"/>
          <ac:spMkLst>
            <pc:docMk/>
            <pc:sldMk cId="1739527042" sldId="1000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4T20:48:44.607" v="1263" actId="478"/>
          <ac:spMkLst>
            <pc:docMk/>
            <pc:sldMk cId="1739527042" sldId="1000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47:16.638" v="1222"/>
          <ac:spMkLst>
            <pc:docMk/>
            <pc:sldMk cId="1739527042" sldId="1000"/>
            <ac:spMk id="5" creationId="{DAFA5B3F-40CB-F7B7-5016-EAF12256A276}"/>
          </ac:spMkLst>
        </pc:spChg>
        <pc:spChg chg="add del mod">
          <ac:chgData name="Samson Zhou" userId="be955f33642ecbf5" providerId="LiveId" clId="{C6CA64D2-E7AC-40C0-9AEA-AE07160CA0B4}" dt="2024-03-14T20:49:01.716" v="1267" actId="478"/>
          <ac:spMkLst>
            <pc:docMk/>
            <pc:sldMk cId="1739527042" sldId="1000"/>
            <ac:spMk id="6" creationId="{0ED1E408-CEB0-D6E2-C24F-CE0A254E4080}"/>
          </ac:spMkLst>
        </pc:spChg>
        <pc:spChg chg="add mod">
          <ac:chgData name="Samson Zhou" userId="be955f33642ecbf5" providerId="LiveId" clId="{C6CA64D2-E7AC-40C0-9AEA-AE07160CA0B4}" dt="2024-03-14T20:49:02.117" v="1268"/>
          <ac:spMkLst>
            <pc:docMk/>
            <pc:sldMk cId="1739527042" sldId="1000"/>
            <ac:spMk id="7" creationId="{F93E0869-3F77-DD37-E2F9-5EB84749A336}"/>
          </ac:spMkLst>
        </pc:spChg>
      </pc:sldChg>
      <pc:sldChg chg="addSp delSp modSp add mod">
        <pc:chgData name="Samson Zhou" userId="be955f33642ecbf5" providerId="LiveId" clId="{C6CA64D2-E7AC-40C0-9AEA-AE07160CA0B4}" dt="2024-03-14T22:16:06.868" v="2017" actId="20577"/>
        <pc:sldMkLst>
          <pc:docMk/>
          <pc:sldMk cId="3403716040" sldId="1001"/>
        </pc:sldMkLst>
        <pc:spChg chg="mod">
          <ac:chgData name="Samson Zhou" userId="be955f33642ecbf5" providerId="LiveId" clId="{C6CA64D2-E7AC-40C0-9AEA-AE07160CA0B4}" dt="2024-03-14T21:07:20.838" v="1406" actId="6549"/>
          <ac:spMkLst>
            <pc:docMk/>
            <pc:sldMk cId="3403716040" sldId="100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16:06.868" v="2017" actId="20577"/>
          <ac:spMkLst>
            <pc:docMk/>
            <pc:sldMk cId="3403716040" sldId="1001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0:51:06.208" v="1402" actId="478"/>
          <ac:spMkLst>
            <pc:docMk/>
            <pc:sldMk cId="3403716040" sldId="1001"/>
            <ac:spMk id="4" creationId="{45D0F831-8BBC-24E2-908E-5A63D83D9471}"/>
          </ac:spMkLst>
        </pc:spChg>
        <pc:spChg chg="add mod">
          <ac:chgData name="Samson Zhou" userId="be955f33642ecbf5" providerId="LiveId" clId="{C6CA64D2-E7AC-40C0-9AEA-AE07160CA0B4}" dt="2024-03-14T20:51:06.493" v="1403"/>
          <ac:spMkLst>
            <pc:docMk/>
            <pc:sldMk cId="3403716040" sldId="1001"/>
            <ac:spMk id="7" creationId="{A3F332E7-B453-A446-1AA7-3AC7C23B00FF}"/>
          </ac:spMkLst>
        </pc:spChg>
        <pc:picChg chg="add mod ord">
          <ac:chgData name="Samson Zhou" userId="be955f33642ecbf5" providerId="LiveId" clId="{C6CA64D2-E7AC-40C0-9AEA-AE07160CA0B4}" dt="2024-03-14T20:50:57.569" v="1398" actId="167"/>
          <ac:picMkLst>
            <pc:docMk/>
            <pc:sldMk cId="3403716040" sldId="1001"/>
            <ac:picMk id="6" creationId="{77EDB717-95A9-1BAA-A821-B2095C6433BD}"/>
          </ac:picMkLst>
        </pc:picChg>
      </pc:sldChg>
      <pc:sldChg chg="delSp modSp add mod">
        <pc:chgData name="Samson Zhou" userId="be955f33642ecbf5" providerId="LiveId" clId="{C6CA64D2-E7AC-40C0-9AEA-AE07160CA0B4}" dt="2024-03-14T21:12:54.263" v="1652" actId="20577"/>
        <pc:sldMkLst>
          <pc:docMk/>
          <pc:sldMk cId="3347716993" sldId="1002"/>
        </pc:sldMkLst>
        <pc:spChg chg="mod">
          <ac:chgData name="Samson Zhou" userId="be955f33642ecbf5" providerId="LiveId" clId="{C6CA64D2-E7AC-40C0-9AEA-AE07160CA0B4}" dt="2024-03-14T21:12:54.263" v="1652" actId="20577"/>
          <ac:spMkLst>
            <pc:docMk/>
            <pc:sldMk cId="3347716993" sldId="1002"/>
            <ac:spMk id="3" creationId="{F0E69FDC-D59D-4152-33AB-CD197468B8DD}"/>
          </ac:spMkLst>
        </pc:spChg>
        <pc:spChg chg="del">
          <ac:chgData name="Samson Zhou" userId="be955f33642ecbf5" providerId="LiveId" clId="{C6CA64D2-E7AC-40C0-9AEA-AE07160CA0B4}" dt="2024-03-14T21:07:29.246" v="1408" actId="478"/>
          <ac:spMkLst>
            <pc:docMk/>
            <pc:sldMk cId="3347716993" sldId="1002"/>
            <ac:spMk id="4" creationId="{CAD96646-C04C-5073-4B33-CB43AAAA9312}"/>
          </ac:spMkLst>
        </pc:spChg>
        <pc:spChg chg="del">
          <ac:chgData name="Samson Zhou" userId="be955f33642ecbf5" providerId="LiveId" clId="{C6CA64D2-E7AC-40C0-9AEA-AE07160CA0B4}" dt="2024-03-14T21:07:34.508" v="1411" actId="478"/>
          <ac:spMkLst>
            <pc:docMk/>
            <pc:sldMk cId="3347716993" sldId="1002"/>
            <ac:spMk id="8" creationId="{8AEE3396-E3A5-81C2-D9D7-0563426896E0}"/>
          </ac:spMkLst>
        </pc:spChg>
      </pc:sldChg>
      <pc:sldChg chg="modSp add mod">
        <pc:chgData name="Samson Zhou" userId="be955f33642ecbf5" providerId="LiveId" clId="{C6CA64D2-E7AC-40C0-9AEA-AE07160CA0B4}" dt="2024-03-14T21:24:23.738" v="1977" actId="20577"/>
        <pc:sldMkLst>
          <pc:docMk/>
          <pc:sldMk cId="2633098985" sldId="1003"/>
        </pc:sldMkLst>
        <pc:spChg chg="mod">
          <ac:chgData name="Samson Zhou" userId="be955f33642ecbf5" providerId="LiveId" clId="{C6CA64D2-E7AC-40C0-9AEA-AE07160CA0B4}" dt="2024-03-14T21:24:23.738" v="1977" actId="20577"/>
          <ac:spMkLst>
            <pc:docMk/>
            <pc:sldMk cId="2633098985" sldId="1003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4T22:34:51.678" v="2571" actId="404"/>
        <pc:sldMkLst>
          <pc:docMk/>
          <pc:sldMk cId="982103987" sldId="1004"/>
        </pc:sldMkLst>
        <pc:spChg chg="mod">
          <ac:chgData name="Samson Zhou" userId="be955f33642ecbf5" providerId="LiveId" clId="{C6CA64D2-E7AC-40C0-9AEA-AE07160CA0B4}" dt="2024-03-14T22:16:13.833" v="2021" actId="20577"/>
          <ac:spMkLst>
            <pc:docMk/>
            <pc:sldMk cId="982103987" sldId="1004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34:51.678" v="2571" actId="404"/>
          <ac:spMkLst>
            <pc:docMk/>
            <pc:sldMk cId="982103987" sldId="1004"/>
            <ac:spMk id="3" creationId="{F0E69FDC-D59D-4152-33AB-CD197468B8DD}"/>
          </ac:spMkLst>
        </pc:spChg>
      </pc:sldChg>
      <pc:sldChg chg="modSp add mod">
        <pc:chgData name="Samson Zhou" userId="be955f33642ecbf5" providerId="LiveId" clId="{C6CA64D2-E7AC-40C0-9AEA-AE07160CA0B4}" dt="2024-03-15T02:46:13.314" v="4843"/>
        <pc:sldMkLst>
          <pc:docMk/>
          <pc:sldMk cId="3612566196" sldId="1005"/>
        </pc:sldMkLst>
        <pc:spChg chg="mod">
          <ac:chgData name="Samson Zhou" userId="be955f33642ecbf5" providerId="LiveId" clId="{C6CA64D2-E7AC-40C0-9AEA-AE07160CA0B4}" dt="2024-03-15T02:46:13.314" v="4843"/>
          <ac:spMkLst>
            <pc:docMk/>
            <pc:sldMk cId="3612566196" sldId="1005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2:48:41.591" v="2883" actId="20577"/>
          <ac:spMkLst>
            <pc:docMk/>
            <pc:sldMk cId="3612566196" sldId="1005"/>
            <ac:spMk id="3" creationId="{F0E69FDC-D59D-4152-33AB-CD197468B8DD}"/>
          </ac:spMkLst>
        </pc:spChg>
      </pc:sldChg>
      <pc:sldChg chg="delSp modSp add del mod">
        <pc:chgData name="Samson Zhou" userId="be955f33642ecbf5" providerId="LiveId" clId="{C6CA64D2-E7AC-40C0-9AEA-AE07160CA0B4}" dt="2024-03-15T02:52:07.406" v="4857" actId="47"/>
        <pc:sldMkLst>
          <pc:docMk/>
          <pc:sldMk cId="2452838232" sldId="1006"/>
        </pc:sldMkLst>
        <pc:spChg chg="mod">
          <ac:chgData name="Samson Zhou" userId="be955f33642ecbf5" providerId="LiveId" clId="{C6CA64D2-E7AC-40C0-9AEA-AE07160CA0B4}" dt="2024-03-15T02:46:22.079" v="4845"/>
          <ac:spMkLst>
            <pc:docMk/>
            <pc:sldMk cId="2452838232" sldId="100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46:54.186" v="4856" actId="20577"/>
          <ac:spMkLst>
            <pc:docMk/>
            <pc:sldMk cId="2452838232" sldId="1006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4T22:46:56.587" v="2747" actId="20577"/>
          <ac:spMkLst>
            <pc:docMk/>
            <pc:sldMk cId="2452838232" sldId="1006"/>
            <ac:spMk id="4" creationId="{CAD96646-C04C-5073-4B33-CB43AAAA9312}"/>
          </ac:spMkLst>
        </pc:spChg>
        <pc:spChg chg="del mod">
          <ac:chgData name="Samson Zhou" userId="be955f33642ecbf5" providerId="LiveId" clId="{C6CA64D2-E7AC-40C0-9AEA-AE07160CA0B4}" dt="2024-03-14T22:41:41.656" v="2669" actId="478"/>
          <ac:spMkLst>
            <pc:docMk/>
            <pc:sldMk cId="2452838232" sldId="1006"/>
            <ac:spMk id="8" creationId="{8AEE3396-E3A5-81C2-D9D7-0563426896E0}"/>
          </ac:spMkLst>
        </pc:spChg>
      </pc:sldChg>
      <pc:sldChg chg="modSp add del mod">
        <pc:chgData name="Samson Zhou" userId="be955f33642ecbf5" providerId="LiveId" clId="{C6CA64D2-E7AC-40C0-9AEA-AE07160CA0B4}" dt="2024-03-14T23:38:23.892" v="2900" actId="47"/>
        <pc:sldMkLst>
          <pc:docMk/>
          <pc:sldMk cId="2829084180" sldId="1007"/>
        </pc:sldMkLst>
        <pc:spChg chg="mod">
          <ac:chgData name="Samson Zhou" userId="be955f33642ecbf5" providerId="LiveId" clId="{C6CA64D2-E7AC-40C0-9AEA-AE07160CA0B4}" dt="2024-03-14T23:37:36.501" v="2897" actId="20577"/>
          <ac:spMkLst>
            <pc:docMk/>
            <pc:sldMk cId="2829084180" sldId="1007"/>
            <ac:spMk id="2" creationId="{88518302-6FA0-65B6-5DB5-DAB2C0F3E93E}"/>
          </ac:spMkLst>
        </pc:spChg>
      </pc:sldChg>
      <pc:sldChg chg="addSp delSp modSp add mod ord">
        <pc:chgData name="Samson Zhou" userId="be955f33642ecbf5" providerId="LiveId" clId="{C6CA64D2-E7AC-40C0-9AEA-AE07160CA0B4}" dt="2024-03-15T01:50:20.947" v="3581" actId="20577"/>
        <pc:sldMkLst>
          <pc:docMk/>
          <pc:sldMk cId="2107779909" sldId="1008"/>
        </pc:sldMkLst>
        <pc:spChg chg="mod">
          <ac:chgData name="Samson Zhou" userId="be955f33642ecbf5" providerId="LiveId" clId="{C6CA64D2-E7AC-40C0-9AEA-AE07160CA0B4}" dt="2024-03-14T23:38:22.488" v="2899"/>
          <ac:spMkLst>
            <pc:docMk/>
            <pc:sldMk cId="2107779909" sldId="1008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1:50:20.947" v="3581" actId="20577"/>
          <ac:spMkLst>
            <pc:docMk/>
            <pc:sldMk cId="2107779909" sldId="1008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39:12.249" v="2954"/>
          <ac:spMkLst>
            <pc:docMk/>
            <pc:sldMk cId="2107779909" sldId="1008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5T00:04:28.089" v="3295" actId="6549"/>
          <ac:spMkLst>
            <pc:docMk/>
            <pc:sldMk cId="2107779909" sldId="1008"/>
            <ac:spMk id="5" creationId="{852FDD80-63B0-904E-241E-1012AEE9AF5B}"/>
          </ac:spMkLst>
        </pc:spChg>
        <pc:spChg chg="add mod">
          <ac:chgData name="Samson Zhou" userId="be955f33642ecbf5" providerId="LiveId" clId="{C6CA64D2-E7AC-40C0-9AEA-AE07160CA0B4}" dt="2024-03-15T00:05:23.194" v="3354" actId="20577"/>
          <ac:spMkLst>
            <pc:docMk/>
            <pc:sldMk cId="2107779909" sldId="1008"/>
            <ac:spMk id="6" creationId="{4368519B-0842-06C1-B24E-2F482B84C97B}"/>
          </ac:spMkLst>
        </pc:spChg>
        <pc:spChg chg="add mod">
          <ac:chgData name="Samson Zhou" userId="be955f33642ecbf5" providerId="LiveId" clId="{C6CA64D2-E7AC-40C0-9AEA-AE07160CA0B4}" dt="2024-03-15T00:05:46.488" v="3392" actId="1076"/>
          <ac:spMkLst>
            <pc:docMk/>
            <pc:sldMk cId="2107779909" sldId="1008"/>
            <ac:spMk id="7" creationId="{C6382FFA-B6E5-7A38-2D6E-596B4C3D82D0}"/>
          </ac:spMkLst>
        </pc:spChg>
        <pc:spChg chg="del mod">
          <ac:chgData name="Samson Zhou" userId="be955f33642ecbf5" providerId="LiveId" clId="{C6CA64D2-E7AC-40C0-9AEA-AE07160CA0B4}" dt="2024-03-14T23:39:12.249" v="2952" actId="478"/>
          <ac:spMkLst>
            <pc:docMk/>
            <pc:sldMk cId="2107779909" sldId="1008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5T00:05:48.745" v="3393" actId="1076"/>
          <ac:spMkLst>
            <pc:docMk/>
            <pc:sldMk cId="2107779909" sldId="1008"/>
            <ac:spMk id="9" creationId="{E11B8119-3F41-85FF-1F53-DB15801C86C3}"/>
          </ac:spMkLst>
        </pc:spChg>
        <pc:spChg chg="add mod">
          <ac:chgData name="Samson Zhou" userId="be955f33642ecbf5" providerId="LiveId" clId="{C6CA64D2-E7AC-40C0-9AEA-AE07160CA0B4}" dt="2024-03-15T00:07:04.628" v="3426" actId="20577"/>
          <ac:spMkLst>
            <pc:docMk/>
            <pc:sldMk cId="2107779909" sldId="1008"/>
            <ac:spMk id="10" creationId="{7A023CAD-216F-1452-C22A-24A2B3002F0F}"/>
          </ac:spMkLst>
        </pc:spChg>
      </pc:sldChg>
      <pc:sldChg chg="addSp delSp modSp add mod ord">
        <pc:chgData name="Samson Zhou" userId="be955f33642ecbf5" providerId="LiveId" clId="{C6CA64D2-E7AC-40C0-9AEA-AE07160CA0B4}" dt="2024-03-14T23:53:42.391" v="3269"/>
        <pc:sldMkLst>
          <pc:docMk/>
          <pc:sldMk cId="1478337642" sldId="1009"/>
        </pc:sldMkLst>
        <pc:spChg chg="mod">
          <ac:chgData name="Samson Zhou" userId="be955f33642ecbf5" providerId="LiveId" clId="{C6CA64D2-E7AC-40C0-9AEA-AE07160CA0B4}" dt="2024-03-14T23:40:34.287" v="3045"/>
          <ac:spMkLst>
            <pc:docMk/>
            <pc:sldMk cId="1478337642" sldId="1009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4T23:41:27.622" v="3133" actId="20577"/>
          <ac:spMkLst>
            <pc:docMk/>
            <pc:sldMk cId="1478337642" sldId="1009"/>
            <ac:spMk id="3" creationId="{F0E69FDC-D59D-4152-33AB-CD197468B8DD}"/>
          </ac:spMkLst>
        </pc:spChg>
        <pc:spChg chg="del mod">
          <ac:chgData name="Samson Zhou" userId="be955f33642ecbf5" providerId="LiveId" clId="{C6CA64D2-E7AC-40C0-9AEA-AE07160CA0B4}" dt="2024-03-14T23:41:02.441" v="3060" actId="478"/>
          <ac:spMkLst>
            <pc:docMk/>
            <pc:sldMk cId="1478337642" sldId="1009"/>
            <ac:spMk id="4" creationId="{CAD96646-C04C-5073-4B33-CB43AAAA9312}"/>
          </ac:spMkLst>
        </pc:spChg>
        <pc:spChg chg="add mod">
          <ac:chgData name="Samson Zhou" userId="be955f33642ecbf5" providerId="LiveId" clId="{C6CA64D2-E7AC-40C0-9AEA-AE07160CA0B4}" dt="2024-03-14T23:50:52.614" v="3221" actId="20577"/>
          <ac:spMkLst>
            <pc:docMk/>
            <pc:sldMk cId="1478337642" sldId="1009"/>
            <ac:spMk id="6" creationId="{4673DD64-91F5-FCB8-97E1-C7FA8B2DC660}"/>
          </ac:spMkLst>
        </pc:spChg>
        <pc:spChg chg="add mod">
          <ac:chgData name="Samson Zhou" userId="be955f33642ecbf5" providerId="LiveId" clId="{C6CA64D2-E7AC-40C0-9AEA-AE07160CA0B4}" dt="2024-03-14T23:52:13.189" v="3260" actId="20577"/>
          <ac:spMkLst>
            <pc:docMk/>
            <pc:sldMk cId="1478337642" sldId="1009"/>
            <ac:spMk id="7" creationId="{371817CE-53C9-C0B7-5F9C-5E0FF66E7C84}"/>
          </ac:spMkLst>
        </pc:spChg>
        <pc:spChg chg="del mod">
          <ac:chgData name="Samson Zhou" userId="be955f33642ecbf5" providerId="LiveId" clId="{C6CA64D2-E7AC-40C0-9AEA-AE07160CA0B4}" dt="2024-03-14T23:40:43.151" v="3047" actId="478"/>
          <ac:spMkLst>
            <pc:docMk/>
            <pc:sldMk cId="1478337642" sldId="1009"/>
            <ac:spMk id="8" creationId="{8AEE3396-E3A5-81C2-D9D7-0563426896E0}"/>
          </ac:spMkLst>
        </pc:spChg>
        <pc:spChg chg="add mod">
          <ac:chgData name="Samson Zhou" userId="be955f33642ecbf5" providerId="LiveId" clId="{C6CA64D2-E7AC-40C0-9AEA-AE07160CA0B4}" dt="2024-03-14T23:52:26.679" v="3267" actId="1076"/>
          <ac:spMkLst>
            <pc:docMk/>
            <pc:sldMk cId="1478337642" sldId="1009"/>
            <ac:spMk id="10" creationId="{7F4F4178-A28F-3573-2375-14FC2700D863}"/>
          </ac:spMkLst>
        </pc:spChg>
      </pc:sldChg>
      <pc:sldChg chg="addSp delSp modSp add del mod">
        <pc:chgData name="Samson Zhou" userId="be955f33642ecbf5" providerId="LiveId" clId="{C6CA64D2-E7AC-40C0-9AEA-AE07160CA0B4}" dt="2024-03-15T01:53:45.195" v="3732" actId="20577"/>
        <pc:sldMkLst>
          <pc:docMk/>
          <pc:sldMk cId="3267116100" sldId="1010"/>
        </pc:sldMkLst>
        <pc:spChg chg="add del">
          <ac:chgData name="Samson Zhou" userId="be955f33642ecbf5" providerId="LiveId" clId="{C6CA64D2-E7AC-40C0-9AEA-AE07160CA0B4}" dt="2024-03-15T00:07:49.260" v="3477" actId="478"/>
          <ac:spMkLst>
            <pc:docMk/>
            <pc:sldMk cId="3267116100" sldId="1010"/>
            <ac:spMk id="3" creationId="{F0E69FDC-D59D-4152-33AB-CD197468B8DD}"/>
          </ac:spMkLst>
        </pc:spChg>
        <pc:spChg chg="mod">
          <ac:chgData name="Samson Zhou" userId="be955f33642ecbf5" providerId="LiveId" clId="{C6CA64D2-E7AC-40C0-9AEA-AE07160CA0B4}" dt="2024-03-15T01:52:16.192" v="3614" actId="14100"/>
          <ac:spMkLst>
            <pc:docMk/>
            <pc:sldMk cId="3267116100" sldId="1010"/>
            <ac:spMk id="5" creationId="{852FDD80-63B0-904E-241E-1012AEE9AF5B}"/>
          </ac:spMkLst>
        </pc:spChg>
        <pc:spChg chg="mod">
          <ac:chgData name="Samson Zhou" userId="be955f33642ecbf5" providerId="LiveId" clId="{C6CA64D2-E7AC-40C0-9AEA-AE07160CA0B4}" dt="2024-03-15T01:52:58.585" v="3646" actId="20577"/>
          <ac:spMkLst>
            <pc:docMk/>
            <pc:sldMk cId="3267116100" sldId="1010"/>
            <ac:spMk id="6" creationId="{4368519B-0842-06C1-B24E-2F482B84C97B}"/>
          </ac:spMkLst>
        </pc:spChg>
        <pc:spChg chg="mod">
          <ac:chgData name="Samson Zhou" userId="be955f33642ecbf5" providerId="LiveId" clId="{C6CA64D2-E7AC-40C0-9AEA-AE07160CA0B4}" dt="2024-03-15T01:53:45.195" v="3732" actId="20577"/>
          <ac:spMkLst>
            <pc:docMk/>
            <pc:sldMk cId="3267116100" sldId="1010"/>
            <ac:spMk id="7" creationId="{C6382FFA-B6E5-7A38-2D6E-596B4C3D82D0}"/>
          </ac:spMkLst>
        </pc:spChg>
        <pc:spChg chg="mod">
          <ac:chgData name="Samson Zhou" userId="be955f33642ecbf5" providerId="LiveId" clId="{C6CA64D2-E7AC-40C0-9AEA-AE07160CA0B4}" dt="2024-03-15T01:53:15.349" v="3677" actId="20577"/>
          <ac:spMkLst>
            <pc:docMk/>
            <pc:sldMk cId="3267116100" sldId="1010"/>
            <ac:spMk id="9" creationId="{E11B8119-3F41-85FF-1F53-DB15801C86C3}"/>
          </ac:spMkLst>
        </pc:spChg>
        <pc:spChg chg="mod">
          <ac:chgData name="Samson Zhou" userId="be955f33642ecbf5" providerId="LiveId" clId="{C6CA64D2-E7AC-40C0-9AEA-AE07160CA0B4}" dt="2024-03-15T01:53:37.064" v="3724" actId="20577"/>
          <ac:spMkLst>
            <pc:docMk/>
            <pc:sldMk cId="3267116100" sldId="1010"/>
            <ac:spMk id="10" creationId="{7A023CAD-216F-1452-C22A-24A2B3002F0F}"/>
          </ac:spMkLst>
        </pc:spChg>
      </pc:sldChg>
      <pc:sldChg chg="addSp modSp add mod">
        <pc:chgData name="Samson Zhou" userId="be955f33642ecbf5" providerId="LiveId" clId="{C6CA64D2-E7AC-40C0-9AEA-AE07160CA0B4}" dt="2024-03-15T02:17:21.388" v="3980"/>
        <pc:sldMkLst>
          <pc:docMk/>
          <pc:sldMk cId="50380638" sldId="1011"/>
        </pc:sldMkLst>
        <pc:spChg chg="mod">
          <ac:chgData name="Samson Zhou" userId="be955f33642ecbf5" providerId="LiveId" clId="{C6CA64D2-E7AC-40C0-9AEA-AE07160CA0B4}" dt="2024-03-15T02:06:39.629" v="3736"/>
          <ac:spMkLst>
            <pc:docMk/>
            <pc:sldMk cId="50380638" sldId="1011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15:13.737" v="3827" actId="5793"/>
          <ac:spMkLst>
            <pc:docMk/>
            <pc:sldMk cId="50380638" sldId="1011"/>
            <ac:spMk id="3" creationId="{F0E69FDC-D59D-4152-33AB-CD197468B8DD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4" creationId="{8EA077D1-9048-C917-636A-BD17E01C8F3C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5" creationId="{8B520403-1957-9318-A387-C475883B40DF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6" creationId="{5D55CBDF-8F27-B081-141F-B6455DC82ED1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7" creationId="{D33E93DA-1B86-EDB6-4954-2B66B4CAE51B}"/>
          </ac:spMkLst>
        </pc:spChg>
        <pc:spChg chg="add mod">
          <ac:chgData name="Samson Zhou" userId="be955f33642ecbf5" providerId="LiveId" clId="{C6CA64D2-E7AC-40C0-9AEA-AE07160CA0B4}" dt="2024-03-15T02:15:35.233" v="3833" actId="1076"/>
          <ac:spMkLst>
            <pc:docMk/>
            <pc:sldMk cId="50380638" sldId="1011"/>
            <ac:spMk id="8" creationId="{36573443-1C76-7E76-1177-15229D9B1115}"/>
          </ac:spMkLst>
        </pc:spChg>
        <pc:spChg chg="add mod">
          <ac:chgData name="Samson Zhou" userId="be955f33642ecbf5" providerId="LiveId" clId="{C6CA64D2-E7AC-40C0-9AEA-AE07160CA0B4}" dt="2024-03-15T02:16:29.298" v="3871" actId="20577"/>
          <ac:spMkLst>
            <pc:docMk/>
            <pc:sldMk cId="50380638" sldId="1011"/>
            <ac:spMk id="9" creationId="{A5B88D27-927D-D0A0-B11A-902BA13E6CC8}"/>
          </ac:spMkLst>
        </pc:spChg>
        <pc:spChg chg="add mod">
          <ac:chgData name="Samson Zhou" userId="be955f33642ecbf5" providerId="LiveId" clId="{C6CA64D2-E7AC-40C0-9AEA-AE07160CA0B4}" dt="2024-03-15T02:17:21.388" v="3980"/>
          <ac:spMkLst>
            <pc:docMk/>
            <pc:sldMk cId="50380638" sldId="1011"/>
            <ac:spMk id="10" creationId="{583FC017-D011-C3A6-C59D-0ABB1E2C73F8}"/>
          </ac:spMkLst>
        </pc:spChg>
      </pc:sldChg>
      <pc:sldChg chg="add del">
        <pc:chgData name="Samson Zhou" userId="be955f33642ecbf5" providerId="LiveId" clId="{C6CA64D2-E7AC-40C0-9AEA-AE07160CA0B4}" dt="2024-03-15T02:06:34.736" v="3734" actId="47"/>
        <pc:sldMkLst>
          <pc:docMk/>
          <pc:sldMk cId="2944941185" sldId="1011"/>
        </pc:sldMkLst>
      </pc:sldChg>
      <pc:sldChg chg="delSp add mod">
        <pc:chgData name="Samson Zhou" userId="be955f33642ecbf5" providerId="LiveId" clId="{C6CA64D2-E7AC-40C0-9AEA-AE07160CA0B4}" dt="2024-03-15T02:16:14.150" v="3851" actId="478"/>
        <pc:sldMkLst>
          <pc:docMk/>
          <pc:sldMk cId="983118090" sldId="1012"/>
        </pc:sldMkLst>
        <pc:spChg chg="del">
          <ac:chgData name="Samson Zhou" userId="be955f33642ecbf5" providerId="LiveId" clId="{C6CA64D2-E7AC-40C0-9AEA-AE07160CA0B4}" dt="2024-03-15T02:16:14.150" v="3851" actId="478"/>
          <ac:spMkLst>
            <pc:docMk/>
            <pc:sldMk cId="983118090" sldId="1012"/>
            <ac:spMk id="9" creationId="{A5B88D27-927D-D0A0-B11A-902BA13E6CC8}"/>
          </ac:spMkLst>
        </pc:spChg>
      </pc:sldChg>
      <pc:sldChg chg="delSp modSp add mod">
        <pc:chgData name="Samson Zhou" userId="be955f33642ecbf5" providerId="LiveId" clId="{C6CA64D2-E7AC-40C0-9AEA-AE07160CA0B4}" dt="2024-03-15T02:20:35.440" v="4079" actId="20577"/>
        <pc:sldMkLst>
          <pc:docMk/>
          <pc:sldMk cId="1975377561" sldId="1013"/>
        </pc:sldMkLst>
        <pc:spChg chg="del">
          <ac:chgData name="Samson Zhou" userId="be955f33642ecbf5" providerId="LiveId" clId="{C6CA64D2-E7AC-40C0-9AEA-AE07160CA0B4}" dt="2024-03-15T02:20:13.892" v="3982" actId="478"/>
          <ac:spMkLst>
            <pc:docMk/>
            <pc:sldMk cId="1975377561" sldId="1013"/>
            <ac:spMk id="9" creationId="{A5B88D27-927D-D0A0-B11A-902BA13E6CC8}"/>
          </ac:spMkLst>
        </pc:spChg>
        <pc:spChg chg="mod">
          <ac:chgData name="Samson Zhou" userId="be955f33642ecbf5" providerId="LiveId" clId="{C6CA64D2-E7AC-40C0-9AEA-AE07160CA0B4}" dt="2024-03-15T02:20:35.440" v="4079" actId="20577"/>
          <ac:spMkLst>
            <pc:docMk/>
            <pc:sldMk cId="1975377561" sldId="1013"/>
            <ac:spMk id="10" creationId="{583FC017-D011-C3A6-C59D-0ABB1E2C73F8}"/>
          </ac:spMkLst>
        </pc:spChg>
      </pc:sldChg>
      <pc:sldChg chg="modSp add mod">
        <pc:chgData name="Samson Zhou" userId="be955f33642ecbf5" providerId="LiveId" clId="{C6CA64D2-E7AC-40C0-9AEA-AE07160CA0B4}" dt="2024-03-15T02:21:38.559" v="4231" actId="20577"/>
        <pc:sldMkLst>
          <pc:docMk/>
          <pc:sldMk cId="3563361762" sldId="1014"/>
        </pc:sldMkLst>
        <pc:spChg chg="mod">
          <ac:chgData name="Samson Zhou" userId="be955f33642ecbf5" providerId="LiveId" clId="{C6CA64D2-E7AC-40C0-9AEA-AE07160CA0B4}" dt="2024-03-15T02:21:38.559" v="4231" actId="20577"/>
          <ac:spMkLst>
            <pc:docMk/>
            <pc:sldMk cId="3563361762" sldId="1014"/>
            <ac:spMk id="10" creationId="{583FC017-D011-C3A6-C59D-0ABB1E2C73F8}"/>
          </ac:spMkLst>
        </pc:spChg>
      </pc:sldChg>
      <pc:sldChg chg="addSp modSp add mod">
        <pc:chgData name="Samson Zhou" userId="be955f33642ecbf5" providerId="LiveId" clId="{C6CA64D2-E7AC-40C0-9AEA-AE07160CA0B4}" dt="2024-03-15T02:22:08.212" v="4265" actId="20577"/>
        <pc:sldMkLst>
          <pc:docMk/>
          <pc:sldMk cId="40655082" sldId="1015"/>
        </pc:sldMkLst>
        <pc:spChg chg="add mod">
          <ac:chgData name="Samson Zhou" userId="be955f33642ecbf5" providerId="LiveId" clId="{C6CA64D2-E7AC-40C0-9AEA-AE07160CA0B4}" dt="2024-03-15T02:22:08.212" v="4265" actId="20577"/>
          <ac:spMkLst>
            <pc:docMk/>
            <pc:sldMk cId="40655082" sldId="1015"/>
            <ac:spMk id="3" creationId="{C73526BE-31AD-9519-8604-72927EA5B753}"/>
          </ac:spMkLst>
        </pc:spChg>
      </pc:sldChg>
      <pc:sldChg chg="modSp add mod">
        <pc:chgData name="Samson Zhou" userId="be955f33642ecbf5" providerId="LiveId" clId="{C6CA64D2-E7AC-40C0-9AEA-AE07160CA0B4}" dt="2024-03-15T02:30:05.035" v="4676" actId="20577"/>
        <pc:sldMkLst>
          <pc:docMk/>
          <pc:sldMk cId="2675972563" sldId="1016"/>
        </pc:sldMkLst>
        <pc:spChg chg="mod">
          <ac:chgData name="Samson Zhou" userId="be955f33642ecbf5" providerId="LiveId" clId="{C6CA64D2-E7AC-40C0-9AEA-AE07160CA0B4}" dt="2024-03-15T02:26:09.414" v="4280" actId="20577"/>
          <ac:spMkLst>
            <pc:docMk/>
            <pc:sldMk cId="2675972563" sldId="1016"/>
            <ac:spMk id="2" creationId="{88518302-6FA0-65B6-5DB5-DAB2C0F3E93E}"/>
          </ac:spMkLst>
        </pc:spChg>
        <pc:spChg chg="mod">
          <ac:chgData name="Samson Zhou" userId="be955f33642ecbf5" providerId="LiveId" clId="{C6CA64D2-E7AC-40C0-9AEA-AE07160CA0B4}" dt="2024-03-15T02:30:05.035" v="4676" actId="20577"/>
          <ac:spMkLst>
            <pc:docMk/>
            <pc:sldMk cId="2675972563" sldId="1016"/>
            <ac:spMk id="3" creationId="{F0E69FDC-D59D-4152-33AB-CD197468B8DD}"/>
          </ac:spMkLst>
        </pc:spChg>
      </pc:sldChg>
      <pc:sldChg chg="addSp delSp modSp add mod">
        <pc:chgData name="Samson Zhou" userId="be955f33642ecbf5" providerId="LiveId" clId="{C6CA64D2-E7AC-40C0-9AEA-AE07160CA0B4}" dt="2024-03-15T02:40:54.543" v="4754" actId="1076"/>
        <pc:sldMkLst>
          <pc:docMk/>
          <pc:sldMk cId="1857381761" sldId="1017"/>
        </pc:sldMkLst>
        <pc:spChg chg="del">
          <ac:chgData name="Samson Zhou" userId="be955f33642ecbf5" providerId="LiveId" clId="{C6CA64D2-E7AC-40C0-9AEA-AE07160CA0B4}" dt="2024-03-15T02:33:05.256" v="4678" actId="478"/>
          <ac:spMkLst>
            <pc:docMk/>
            <pc:sldMk cId="1857381761" sldId="1017"/>
            <ac:spMk id="3" creationId="{F0E69FDC-D59D-4152-33AB-CD197468B8DD}"/>
          </ac:spMkLst>
        </pc:spChg>
        <pc:spChg chg="add del mod">
          <ac:chgData name="Samson Zhou" userId="be955f33642ecbf5" providerId="LiveId" clId="{C6CA64D2-E7AC-40C0-9AEA-AE07160CA0B4}" dt="2024-03-15T02:33:06.019" v="4679" actId="478"/>
          <ac:spMkLst>
            <pc:docMk/>
            <pc:sldMk cId="1857381761" sldId="1017"/>
            <ac:spMk id="5" creationId="{79F88D4A-F71A-4607-CCA0-3CC98768F3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6" creationId="{950C33F3-D42B-FBF0-D791-B6310C3259B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7" creationId="{D56E5722-E12B-BA44-11EF-ECAEE998F0F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8" creationId="{B644A7BD-AD39-FA9C-5FCE-0090DC9AEF41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9" creationId="{E4E38AA1-91FB-ADA3-0D8A-8DE786A60F55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10" creationId="{A5FBA7EC-222B-B09C-4863-55DEABB1D1E5}"/>
          </ac:spMkLst>
        </pc:spChg>
        <pc:spChg chg="add mod">
          <ac:chgData name="Samson Zhou" userId="be955f33642ecbf5" providerId="LiveId" clId="{C6CA64D2-E7AC-40C0-9AEA-AE07160CA0B4}" dt="2024-03-15T02:37:07.158" v="4687" actId="20577"/>
          <ac:spMkLst>
            <pc:docMk/>
            <pc:sldMk cId="1857381761" sldId="1017"/>
            <ac:spMk id="11" creationId="{8BD5AE82-D035-2A3F-3279-E4E2C4F9DAF3}"/>
          </ac:spMkLst>
        </pc:spChg>
        <pc:spChg chg="add mod">
          <ac:chgData name="Samson Zhou" userId="be955f33642ecbf5" providerId="LiveId" clId="{C6CA64D2-E7AC-40C0-9AEA-AE07160CA0B4}" dt="2024-03-15T02:37:08.880" v="4688" actId="20577"/>
          <ac:spMkLst>
            <pc:docMk/>
            <pc:sldMk cId="1857381761" sldId="1017"/>
            <ac:spMk id="12" creationId="{AE2B78E8-D61D-F72F-7E88-8AD89652719C}"/>
          </ac:spMkLst>
        </pc:spChg>
        <pc:spChg chg="add mod">
          <ac:chgData name="Samson Zhou" userId="be955f33642ecbf5" providerId="LiveId" clId="{C6CA64D2-E7AC-40C0-9AEA-AE07160CA0B4}" dt="2024-03-15T02:37:10.279" v="4689" actId="20577"/>
          <ac:spMkLst>
            <pc:docMk/>
            <pc:sldMk cId="1857381761" sldId="1017"/>
            <ac:spMk id="13" creationId="{888D1AFA-C246-131F-2EAF-0046874B768F}"/>
          </ac:spMkLst>
        </pc:spChg>
        <pc:spChg chg="add mod">
          <ac:chgData name="Samson Zhou" userId="be955f33642ecbf5" providerId="LiveId" clId="{C6CA64D2-E7AC-40C0-9AEA-AE07160CA0B4}" dt="2024-03-15T02:37:12.949" v="4691" actId="20577"/>
          <ac:spMkLst>
            <pc:docMk/>
            <pc:sldMk cId="1857381761" sldId="1017"/>
            <ac:spMk id="14" creationId="{B5C2CE02-50A7-54E2-EE3F-E047EB2FDACD}"/>
          </ac:spMkLst>
        </pc:spChg>
        <pc:spChg chg="add mod">
          <ac:chgData name="Samson Zhou" userId="be955f33642ecbf5" providerId="LiveId" clId="{C6CA64D2-E7AC-40C0-9AEA-AE07160CA0B4}" dt="2024-03-15T02:37:11.629" v="4690" actId="20577"/>
          <ac:spMkLst>
            <pc:docMk/>
            <pc:sldMk cId="1857381761" sldId="1017"/>
            <ac:spMk id="15" creationId="{23E37866-ABF2-4CE2-400B-B9ADD9CE5316}"/>
          </ac:spMkLst>
        </pc:spChg>
        <pc:spChg chg="add mod">
          <ac:chgData name="Samson Zhou" userId="be955f33642ecbf5" providerId="LiveId" clId="{C6CA64D2-E7AC-40C0-9AEA-AE07160CA0B4}" dt="2024-03-15T02:34:42.423" v="4681" actId="1076"/>
          <ac:spMkLst>
            <pc:docMk/>
            <pc:sldMk cId="1857381761" sldId="1017"/>
            <ac:spMk id="24" creationId="{7D03DAAC-FD88-46C4-2D14-6988D0325772}"/>
          </ac:spMkLst>
        </pc:spChg>
        <pc:spChg chg="add mod">
          <ac:chgData name="Samson Zhou" userId="be955f33642ecbf5" providerId="LiveId" clId="{C6CA64D2-E7AC-40C0-9AEA-AE07160CA0B4}" dt="2024-03-15T02:37:17.273" v="4692" actId="20577"/>
          <ac:spMkLst>
            <pc:docMk/>
            <pc:sldMk cId="1857381761" sldId="1017"/>
            <ac:spMk id="25" creationId="{DCE251B9-B91D-5C6A-B588-6FA7D093BA57}"/>
          </ac:spMkLst>
        </pc:spChg>
        <pc:spChg chg="add mod">
          <ac:chgData name="Samson Zhou" userId="be955f33642ecbf5" providerId="LiveId" clId="{C6CA64D2-E7AC-40C0-9AEA-AE07160CA0B4}" dt="2024-03-15T02:39:10.729" v="4731" actId="20577"/>
          <ac:spMkLst>
            <pc:docMk/>
            <pc:sldMk cId="1857381761" sldId="1017"/>
            <ac:spMk id="52" creationId="{AAC3F5D4-19D7-2C4A-D7A1-90B76DAB0541}"/>
          </ac:spMkLst>
        </pc:spChg>
        <pc:spChg chg="add mod">
          <ac:chgData name="Samson Zhou" userId="be955f33642ecbf5" providerId="LiveId" clId="{C6CA64D2-E7AC-40C0-9AEA-AE07160CA0B4}" dt="2024-03-15T02:39:20.330" v="4735" actId="20577"/>
          <ac:spMkLst>
            <pc:docMk/>
            <pc:sldMk cId="1857381761" sldId="1017"/>
            <ac:spMk id="53" creationId="{74DAF7F5-1FFA-ACF6-49DE-69121C4B5ECC}"/>
          </ac:spMkLst>
        </pc:spChg>
        <pc:spChg chg="add mod">
          <ac:chgData name="Samson Zhou" userId="be955f33642ecbf5" providerId="LiveId" clId="{C6CA64D2-E7AC-40C0-9AEA-AE07160CA0B4}" dt="2024-03-15T02:39:34.785" v="4738" actId="20577"/>
          <ac:spMkLst>
            <pc:docMk/>
            <pc:sldMk cId="1857381761" sldId="1017"/>
            <ac:spMk id="54" creationId="{F2B35547-D9C8-D7AD-0703-2F5A05636116}"/>
          </ac:spMkLst>
        </pc:spChg>
        <pc:spChg chg="add mod">
          <ac:chgData name="Samson Zhou" userId="be955f33642ecbf5" providerId="LiveId" clId="{C6CA64D2-E7AC-40C0-9AEA-AE07160CA0B4}" dt="2024-03-15T02:39:44.800" v="4740" actId="1076"/>
          <ac:spMkLst>
            <pc:docMk/>
            <pc:sldMk cId="1857381761" sldId="1017"/>
            <ac:spMk id="55" creationId="{F7A6F6AA-BC0D-5C41-F660-CF9AFBDA367C}"/>
          </ac:spMkLst>
        </pc:spChg>
        <pc:spChg chg="add mod">
          <ac:chgData name="Samson Zhou" userId="be955f33642ecbf5" providerId="LiveId" clId="{C6CA64D2-E7AC-40C0-9AEA-AE07160CA0B4}" dt="2024-03-15T02:40:00.008" v="4742" actId="1076"/>
          <ac:spMkLst>
            <pc:docMk/>
            <pc:sldMk cId="1857381761" sldId="1017"/>
            <ac:spMk id="56" creationId="{6E99346A-5E65-1F9C-0AA4-FA2C2400AE21}"/>
          </ac:spMkLst>
        </pc:spChg>
        <pc:spChg chg="add mod">
          <ac:chgData name="Samson Zhou" userId="be955f33642ecbf5" providerId="LiveId" clId="{C6CA64D2-E7AC-40C0-9AEA-AE07160CA0B4}" dt="2024-03-15T02:40:54.543" v="4754" actId="1076"/>
          <ac:spMkLst>
            <pc:docMk/>
            <pc:sldMk cId="1857381761" sldId="1017"/>
            <ac:spMk id="57" creationId="{3DE82FD7-7268-BFBB-283D-FE1E56589005}"/>
          </ac:spMkLst>
        </pc:spChg>
        <pc:spChg chg="add mod">
          <ac:chgData name="Samson Zhou" userId="be955f33642ecbf5" providerId="LiveId" clId="{C6CA64D2-E7AC-40C0-9AEA-AE07160CA0B4}" dt="2024-03-15T02:40:16.895" v="4748" actId="1076"/>
          <ac:spMkLst>
            <pc:docMk/>
            <pc:sldMk cId="1857381761" sldId="1017"/>
            <ac:spMk id="58" creationId="{F6C18A08-E874-51D6-F131-1954CC5F81F2}"/>
          </ac:spMkLst>
        </pc:spChg>
        <pc:spChg chg="add mod">
          <ac:chgData name="Samson Zhou" userId="be955f33642ecbf5" providerId="LiveId" clId="{C6CA64D2-E7AC-40C0-9AEA-AE07160CA0B4}" dt="2024-03-15T02:40:33.345" v="4752" actId="20577"/>
          <ac:spMkLst>
            <pc:docMk/>
            <pc:sldMk cId="1857381761" sldId="1017"/>
            <ac:spMk id="59" creationId="{14743832-CC6E-2EE5-0012-27D9B1CBFD79}"/>
          </ac:spMkLst>
        </pc:spChg>
        <pc:spChg chg="add mod">
          <ac:chgData name="Samson Zhou" userId="be955f33642ecbf5" providerId="LiveId" clId="{C6CA64D2-E7AC-40C0-9AEA-AE07160CA0B4}" dt="2024-03-15T02:40:45.473" v="4753"/>
          <ac:spMkLst>
            <pc:docMk/>
            <pc:sldMk cId="1857381761" sldId="1017"/>
            <ac:spMk id="60" creationId="{B3D7E2B3-0900-85EC-57D1-A7E4B79EAD57}"/>
          </ac:spMkLst>
        </pc:spChg>
        <pc:cxnChg chg="add mod">
          <ac:chgData name="Samson Zhou" userId="be955f33642ecbf5" providerId="LiveId" clId="{C6CA64D2-E7AC-40C0-9AEA-AE07160CA0B4}" dt="2024-03-15T02:35:56.288" v="4683" actId="1582"/>
          <ac:cxnSpMkLst>
            <pc:docMk/>
            <pc:sldMk cId="1857381761" sldId="1017"/>
            <ac:cxnSpMk id="16" creationId="{109858F5-F864-4F13-A2FA-5F567F4E60CC}"/>
          </ac:cxnSpMkLst>
        </pc:cxnChg>
        <pc:cxnChg chg="add del mod">
          <ac:chgData name="Samson Zhou" userId="be955f33642ecbf5" providerId="LiveId" clId="{C6CA64D2-E7AC-40C0-9AEA-AE07160CA0B4}" dt="2024-03-15T02:37:37.005" v="4694" actId="478"/>
          <ac:cxnSpMkLst>
            <pc:docMk/>
            <pc:sldMk cId="1857381761" sldId="1017"/>
            <ac:cxnSpMk id="17" creationId="{E87C356D-0C36-14AB-3FA1-A315861EB10F}"/>
          </ac:cxnSpMkLst>
        </pc:cxnChg>
        <pc:cxnChg chg="add mod">
          <ac:chgData name="Samson Zhou" userId="be955f33642ecbf5" providerId="LiveId" clId="{C6CA64D2-E7AC-40C0-9AEA-AE07160CA0B4}" dt="2024-03-15T02:37:34.173" v="4693" actId="1582"/>
          <ac:cxnSpMkLst>
            <pc:docMk/>
            <pc:sldMk cId="1857381761" sldId="1017"/>
            <ac:cxnSpMk id="18" creationId="{A4ACD65D-048C-CE71-CD41-875EAF060A01}"/>
          </ac:cxnSpMkLst>
        </pc:cxnChg>
        <pc:cxnChg chg="add del mod">
          <ac:chgData name="Samson Zhou" userId="be955f33642ecbf5" providerId="LiveId" clId="{C6CA64D2-E7AC-40C0-9AEA-AE07160CA0B4}" dt="2024-03-15T02:37:42.153" v="4699" actId="478"/>
          <ac:cxnSpMkLst>
            <pc:docMk/>
            <pc:sldMk cId="1857381761" sldId="1017"/>
            <ac:cxnSpMk id="19" creationId="{DA575DF7-1661-8EC0-EF29-9AFF68BC622A}"/>
          </ac:cxnSpMkLst>
        </pc:cxnChg>
        <pc:cxnChg chg="add del mod">
          <ac:chgData name="Samson Zhou" userId="be955f33642ecbf5" providerId="LiveId" clId="{C6CA64D2-E7AC-40C0-9AEA-AE07160CA0B4}" dt="2024-03-15T02:37:37.883" v="4695" actId="478"/>
          <ac:cxnSpMkLst>
            <pc:docMk/>
            <pc:sldMk cId="1857381761" sldId="1017"/>
            <ac:cxnSpMk id="20" creationId="{BA3DCC05-FF1A-F228-538E-9B2D5CBB90AD}"/>
          </ac:cxnSpMkLst>
        </pc:cxnChg>
        <pc:cxnChg chg="add del mod">
          <ac:chgData name="Samson Zhou" userId="be955f33642ecbf5" providerId="LiveId" clId="{C6CA64D2-E7AC-40C0-9AEA-AE07160CA0B4}" dt="2024-03-15T02:37:39.771" v="4697" actId="478"/>
          <ac:cxnSpMkLst>
            <pc:docMk/>
            <pc:sldMk cId="1857381761" sldId="1017"/>
            <ac:cxnSpMk id="21" creationId="{CC41A1C9-38CD-88FF-C084-AE72F315FB05}"/>
          </ac:cxnSpMkLst>
        </pc:cxnChg>
        <pc:cxnChg chg="add del mod">
          <ac:chgData name="Samson Zhou" userId="be955f33642ecbf5" providerId="LiveId" clId="{C6CA64D2-E7AC-40C0-9AEA-AE07160CA0B4}" dt="2024-03-15T02:37:43.085" v="4700" actId="478"/>
          <ac:cxnSpMkLst>
            <pc:docMk/>
            <pc:sldMk cId="1857381761" sldId="1017"/>
            <ac:cxnSpMk id="22" creationId="{AB76B912-D8CE-A17F-17C5-4F8734551039}"/>
          </ac:cxnSpMkLst>
        </pc:cxnChg>
        <pc:cxnChg chg="add del mod">
          <ac:chgData name="Samson Zhou" userId="be955f33642ecbf5" providerId="LiveId" clId="{C6CA64D2-E7AC-40C0-9AEA-AE07160CA0B4}" dt="2024-03-15T02:37:40.797" v="4698" actId="478"/>
          <ac:cxnSpMkLst>
            <pc:docMk/>
            <pc:sldMk cId="1857381761" sldId="1017"/>
            <ac:cxnSpMk id="23" creationId="{2E147E1B-A704-EBA4-9FD9-D122A53582AE}"/>
          </ac:cxnSpMkLst>
        </pc:cxnChg>
        <pc:cxnChg chg="add del mod">
          <ac:chgData name="Samson Zhou" userId="be955f33642ecbf5" providerId="LiveId" clId="{C6CA64D2-E7AC-40C0-9AEA-AE07160CA0B4}" dt="2024-03-15T02:37:39.151" v="4696" actId="478"/>
          <ac:cxnSpMkLst>
            <pc:docMk/>
            <pc:sldMk cId="1857381761" sldId="1017"/>
            <ac:cxnSpMk id="26" creationId="{996A6328-2225-C2C4-79C2-9FE626668223}"/>
          </ac:cxnSpMkLst>
        </pc:cxnChg>
        <pc:cxnChg chg="add del">
          <ac:chgData name="Samson Zhou" userId="be955f33642ecbf5" providerId="LiveId" clId="{C6CA64D2-E7AC-40C0-9AEA-AE07160CA0B4}" dt="2024-03-15T02:36:23.732" v="4685" actId="11529"/>
          <ac:cxnSpMkLst>
            <pc:docMk/>
            <pc:sldMk cId="1857381761" sldId="1017"/>
            <ac:cxnSpMk id="28" creationId="{25D6A7CE-9BDD-8FD3-9B8E-9063735D6CF9}"/>
          </ac:cxnSpMkLst>
        </pc:cxnChg>
        <pc:cxnChg chg="add mod">
          <ac:chgData name="Samson Zhou" userId="be955f33642ecbf5" providerId="LiveId" clId="{C6CA64D2-E7AC-40C0-9AEA-AE07160CA0B4}" dt="2024-03-15T02:37:49.168" v="4703" actId="14100"/>
          <ac:cxnSpMkLst>
            <pc:docMk/>
            <pc:sldMk cId="1857381761" sldId="1017"/>
            <ac:cxnSpMk id="29" creationId="{7D2EE5D4-9DFA-D07D-AE6B-F26C9420A35A}"/>
          </ac:cxnSpMkLst>
        </pc:cxnChg>
        <pc:cxnChg chg="add mod">
          <ac:chgData name="Samson Zhou" userId="be955f33642ecbf5" providerId="LiveId" clId="{C6CA64D2-E7AC-40C0-9AEA-AE07160CA0B4}" dt="2024-03-15T02:37:56.017" v="4706" actId="14100"/>
          <ac:cxnSpMkLst>
            <pc:docMk/>
            <pc:sldMk cId="1857381761" sldId="1017"/>
            <ac:cxnSpMk id="32" creationId="{095BDC77-D433-41B6-5924-E6F9D8756279}"/>
          </ac:cxnSpMkLst>
        </pc:cxnChg>
        <pc:cxnChg chg="add mod">
          <ac:chgData name="Samson Zhou" userId="be955f33642ecbf5" providerId="LiveId" clId="{C6CA64D2-E7AC-40C0-9AEA-AE07160CA0B4}" dt="2024-03-15T02:38:43.880" v="4724" actId="14100"/>
          <ac:cxnSpMkLst>
            <pc:docMk/>
            <pc:sldMk cId="1857381761" sldId="1017"/>
            <ac:cxnSpMk id="35" creationId="{54C974D5-AAD3-136C-F126-6C190FCAC10A}"/>
          </ac:cxnSpMkLst>
        </pc:cxnChg>
        <pc:cxnChg chg="add mod">
          <ac:chgData name="Samson Zhou" userId="be955f33642ecbf5" providerId="LiveId" clId="{C6CA64D2-E7AC-40C0-9AEA-AE07160CA0B4}" dt="2024-03-15T02:38:14.833" v="4714" actId="14100"/>
          <ac:cxnSpMkLst>
            <pc:docMk/>
            <pc:sldMk cId="1857381761" sldId="1017"/>
            <ac:cxnSpMk id="38" creationId="{1D915F90-4BF8-1976-79F0-CDFED342956F}"/>
          </ac:cxnSpMkLst>
        </pc:cxnChg>
        <pc:cxnChg chg="add mod">
          <ac:chgData name="Samson Zhou" userId="be955f33642ecbf5" providerId="LiveId" clId="{C6CA64D2-E7AC-40C0-9AEA-AE07160CA0B4}" dt="2024-03-15T02:38:23.785" v="4717" actId="14100"/>
          <ac:cxnSpMkLst>
            <pc:docMk/>
            <pc:sldMk cId="1857381761" sldId="1017"/>
            <ac:cxnSpMk id="41" creationId="{A47EA00F-2C6D-D78E-A755-5F4E7BB16C81}"/>
          </ac:cxnSpMkLst>
        </pc:cxnChg>
        <pc:cxnChg chg="add mod">
          <ac:chgData name="Samson Zhou" userId="be955f33642ecbf5" providerId="LiveId" clId="{C6CA64D2-E7AC-40C0-9AEA-AE07160CA0B4}" dt="2024-03-15T02:38:35.800" v="4722" actId="14100"/>
          <ac:cxnSpMkLst>
            <pc:docMk/>
            <pc:sldMk cId="1857381761" sldId="1017"/>
            <ac:cxnSpMk id="44" creationId="{B0192C78-DB10-044D-EBDC-D808350DA87C}"/>
          </ac:cxnSpMkLst>
        </pc:cxnChg>
        <pc:cxnChg chg="add mod">
          <ac:chgData name="Samson Zhou" userId="be955f33642ecbf5" providerId="LiveId" clId="{C6CA64D2-E7AC-40C0-9AEA-AE07160CA0B4}" dt="2024-03-15T02:38:51.248" v="4727" actId="14100"/>
          <ac:cxnSpMkLst>
            <pc:docMk/>
            <pc:sldMk cId="1857381761" sldId="1017"/>
            <ac:cxnSpMk id="49" creationId="{F900A99B-82C0-328B-A329-15E6B0FC1AC1}"/>
          </ac:cxnSpMkLst>
        </pc:cxnChg>
      </pc:sldChg>
      <pc:sldChg chg="addSp delSp modSp add mod">
        <pc:chgData name="Samson Zhou" userId="be955f33642ecbf5" providerId="LiveId" clId="{C6CA64D2-E7AC-40C0-9AEA-AE07160CA0B4}" dt="2024-03-15T02:59:29.675" v="4934" actId="9405"/>
        <pc:sldMkLst>
          <pc:docMk/>
          <pc:sldMk cId="409856395" sldId="1018"/>
        </pc:sldMkLst>
        <pc:spChg chg="add mod">
          <ac:chgData name="Samson Zhou" userId="be955f33642ecbf5" providerId="LiveId" clId="{C6CA64D2-E7AC-40C0-9AEA-AE07160CA0B4}" dt="2024-03-15T02:44:19.203" v="4832" actId="1076"/>
          <ac:spMkLst>
            <pc:docMk/>
            <pc:sldMk cId="409856395" sldId="1018"/>
            <ac:spMk id="3" creationId="{F35C9FB6-D07C-C5CB-FC0F-7868D2D46B75}"/>
          </ac:spMkLst>
        </pc:spChg>
        <pc:spChg chg="mod">
          <ac:chgData name="Samson Zhou" userId="be955f33642ecbf5" providerId="LiveId" clId="{C6CA64D2-E7AC-40C0-9AEA-AE07160CA0B4}" dt="2024-03-15T02:44:15.793" v="4831" actId="1076"/>
          <ac:spMkLst>
            <pc:docMk/>
            <pc:sldMk cId="409856395" sldId="1018"/>
            <ac:spMk id="25" creationId="{DCE251B9-B91D-5C6A-B588-6FA7D093BA57}"/>
          </ac:spMkLst>
        </pc:spChg>
        <pc:spChg chg="mod">
          <ac:chgData name="Samson Zhou" userId="be955f33642ecbf5" providerId="LiveId" clId="{C6CA64D2-E7AC-40C0-9AEA-AE07160CA0B4}" dt="2024-03-15T02:42:39.898" v="4772" actId="20577"/>
          <ac:spMkLst>
            <pc:docMk/>
            <pc:sldMk cId="409856395" sldId="1018"/>
            <ac:spMk id="52" creationId="{AAC3F5D4-19D7-2C4A-D7A1-90B76DAB0541}"/>
          </ac:spMkLst>
        </pc:spChg>
        <pc:spChg chg="mod">
          <ac:chgData name="Samson Zhou" userId="be955f33642ecbf5" providerId="LiveId" clId="{C6CA64D2-E7AC-40C0-9AEA-AE07160CA0B4}" dt="2024-03-15T02:42:38.082" v="4771" actId="14100"/>
          <ac:spMkLst>
            <pc:docMk/>
            <pc:sldMk cId="409856395" sldId="1018"/>
            <ac:spMk id="53" creationId="{74DAF7F5-1FFA-ACF6-49DE-69121C4B5ECC}"/>
          </ac:spMkLst>
        </pc:spChg>
        <pc:spChg chg="mod">
          <ac:chgData name="Samson Zhou" userId="be955f33642ecbf5" providerId="LiveId" clId="{C6CA64D2-E7AC-40C0-9AEA-AE07160CA0B4}" dt="2024-03-15T02:43:35.378" v="4800" actId="14100"/>
          <ac:spMkLst>
            <pc:docMk/>
            <pc:sldMk cId="409856395" sldId="1018"/>
            <ac:spMk id="54" creationId="{F2B35547-D9C8-D7AD-0703-2F5A05636116}"/>
          </ac:spMkLst>
        </pc:spChg>
        <pc:spChg chg="mod">
          <ac:chgData name="Samson Zhou" userId="be955f33642ecbf5" providerId="LiveId" clId="{C6CA64D2-E7AC-40C0-9AEA-AE07160CA0B4}" dt="2024-03-15T02:43:21.554" v="4794" actId="14100"/>
          <ac:spMkLst>
            <pc:docMk/>
            <pc:sldMk cId="409856395" sldId="1018"/>
            <ac:spMk id="55" creationId="{F7A6F6AA-BC0D-5C41-F660-CF9AFBDA367C}"/>
          </ac:spMkLst>
        </pc:spChg>
        <pc:spChg chg="mod">
          <ac:chgData name="Samson Zhou" userId="be955f33642ecbf5" providerId="LiveId" clId="{C6CA64D2-E7AC-40C0-9AEA-AE07160CA0B4}" dt="2024-03-15T02:42:16.984" v="4762" actId="207"/>
          <ac:spMkLst>
            <pc:docMk/>
            <pc:sldMk cId="409856395" sldId="1018"/>
            <ac:spMk id="56" creationId="{6E99346A-5E65-1F9C-0AA4-FA2C2400AE21}"/>
          </ac:spMkLst>
        </pc:spChg>
        <pc:spChg chg="mod">
          <ac:chgData name="Samson Zhou" userId="be955f33642ecbf5" providerId="LiveId" clId="{C6CA64D2-E7AC-40C0-9AEA-AE07160CA0B4}" dt="2024-03-15T02:43:13.754" v="4790" actId="14100"/>
          <ac:spMkLst>
            <pc:docMk/>
            <pc:sldMk cId="409856395" sldId="1018"/>
            <ac:spMk id="57" creationId="{3DE82FD7-7268-BFBB-283D-FE1E56589005}"/>
          </ac:spMkLst>
        </pc:spChg>
        <pc:spChg chg="mod">
          <ac:chgData name="Samson Zhou" userId="be955f33642ecbf5" providerId="LiveId" clId="{C6CA64D2-E7AC-40C0-9AEA-AE07160CA0B4}" dt="2024-03-15T02:42:56.458" v="4782" actId="14100"/>
          <ac:spMkLst>
            <pc:docMk/>
            <pc:sldMk cId="409856395" sldId="1018"/>
            <ac:spMk id="58" creationId="{F6C18A08-E874-51D6-F131-1954CC5F81F2}"/>
          </ac:spMkLst>
        </pc:spChg>
        <pc:spChg chg="mod">
          <ac:chgData name="Samson Zhou" userId="be955f33642ecbf5" providerId="LiveId" clId="{C6CA64D2-E7AC-40C0-9AEA-AE07160CA0B4}" dt="2024-03-15T02:43:06.090" v="4786" actId="14100"/>
          <ac:spMkLst>
            <pc:docMk/>
            <pc:sldMk cId="409856395" sldId="1018"/>
            <ac:spMk id="59" creationId="{14743832-CC6E-2EE5-0012-27D9B1CBFD79}"/>
          </ac:spMkLst>
        </pc:spChg>
        <pc:spChg chg="mod">
          <ac:chgData name="Samson Zhou" userId="be955f33642ecbf5" providerId="LiveId" clId="{C6CA64D2-E7AC-40C0-9AEA-AE07160CA0B4}" dt="2024-03-15T02:43:43.418" v="4804" actId="14100"/>
          <ac:spMkLst>
            <pc:docMk/>
            <pc:sldMk cId="409856395" sldId="1018"/>
            <ac:spMk id="60" creationId="{B3D7E2B3-0900-85EC-57D1-A7E4B79EAD57}"/>
          </ac:spMkLst>
        </pc:spChg>
        <pc:inkChg chg="add del">
          <ac:chgData name="Samson Zhou" userId="be955f33642ecbf5" providerId="LiveId" clId="{C6CA64D2-E7AC-40C0-9AEA-AE07160CA0B4}" dt="2024-03-15T02:59:29.675" v="4934" actId="9405"/>
          <ac:inkMkLst>
            <pc:docMk/>
            <pc:sldMk cId="409856395" sldId="1018"/>
            <ac:inkMk id="4" creationId="{44C1AA01-7296-C1F4-5DB1-93E8FF99B6A1}"/>
          </ac:inkMkLst>
        </pc:inkChg>
      </pc:sldChg>
      <pc:sldChg chg="modSp add ord">
        <pc:chgData name="Samson Zhou" userId="be955f33642ecbf5" providerId="LiveId" clId="{C6CA64D2-E7AC-40C0-9AEA-AE07160CA0B4}" dt="2024-03-15T02:46:30.256" v="4849"/>
        <pc:sldMkLst>
          <pc:docMk/>
          <pc:sldMk cId="3194118828" sldId="1019"/>
        </pc:sldMkLst>
        <pc:spChg chg="mod">
          <ac:chgData name="Samson Zhou" userId="be955f33642ecbf5" providerId="LiveId" clId="{C6CA64D2-E7AC-40C0-9AEA-AE07160CA0B4}" dt="2024-03-15T02:46:30.256" v="4849"/>
          <ac:spMkLst>
            <pc:docMk/>
            <pc:sldMk cId="3194118828" sldId="1019"/>
            <ac:spMk id="2" creationId="{88518302-6FA0-65B6-5DB5-DAB2C0F3E93E}"/>
          </ac:spMkLst>
        </pc:spChg>
      </pc:sldChg>
      <pc:sldChg chg="add">
        <pc:chgData name="Samson Zhou" userId="be955f33642ecbf5" providerId="LiveId" clId="{C6CA64D2-E7AC-40C0-9AEA-AE07160CA0B4}" dt="2024-03-15T02:53:14.388" v="4858"/>
        <pc:sldMkLst>
          <pc:docMk/>
          <pc:sldMk cId="709309018" sldId="1109"/>
        </pc:sldMkLst>
      </pc:sldChg>
      <pc:sldChg chg="modSp add mod">
        <pc:chgData name="Samson Zhou" userId="be955f33642ecbf5" providerId="LiveId" clId="{C6CA64D2-E7AC-40C0-9AEA-AE07160CA0B4}" dt="2024-03-15T02:54:50.532" v="4905"/>
        <pc:sldMkLst>
          <pc:docMk/>
          <pc:sldMk cId="3674237949" sldId="1116"/>
        </pc:sldMkLst>
        <pc:spChg chg="mod">
          <ac:chgData name="Samson Zhou" userId="be955f33642ecbf5" providerId="LiveId" clId="{C6CA64D2-E7AC-40C0-9AEA-AE07160CA0B4}" dt="2024-03-15T02:54:32.286" v="4863"/>
          <ac:spMkLst>
            <pc:docMk/>
            <pc:sldMk cId="3674237949" sldId="1116"/>
            <ac:spMk id="3" creationId="{00000000-0000-0000-0000-000000000000}"/>
          </ac:spMkLst>
        </pc:spChg>
        <pc:spChg chg="mod">
          <ac:chgData name="Samson Zhou" userId="be955f33642ecbf5" providerId="LiveId" clId="{C6CA64D2-E7AC-40C0-9AEA-AE07160CA0B4}" dt="2024-03-15T02:54:50.532" v="4905"/>
          <ac:spMkLst>
            <pc:docMk/>
            <pc:sldMk cId="3674237949" sldId="1116"/>
            <ac:spMk id="4" creationId="{00000000-0000-0000-0000-000000000000}"/>
          </ac:spMkLst>
        </pc:spChg>
      </pc:sldChg>
      <pc:sldChg chg="add del">
        <pc:chgData name="Samson Zhou" userId="be955f33642ecbf5" providerId="LiveId" clId="{C6CA64D2-E7AC-40C0-9AEA-AE07160CA0B4}" dt="2024-03-15T02:58:44.970" v="4927" actId="47"/>
        <pc:sldMkLst>
          <pc:docMk/>
          <pc:sldMk cId="2759905881" sldId="1119"/>
        </pc:sldMkLst>
      </pc:sldChg>
      <pc:sldChg chg="add del">
        <pc:chgData name="Samson Zhou" userId="be955f33642ecbf5" providerId="LiveId" clId="{C6CA64D2-E7AC-40C0-9AEA-AE07160CA0B4}" dt="2024-03-15T02:58:48.308" v="4928" actId="47"/>
        <pc:sldMkLst>
          <pc:docMk/>
          <pc:sldMk cId="840729306" sldId="1120"/>
        </pc:sldMkLst>
      </pc:sldChg>
      <pc:sldChg chg="modSp add mod">
        <pc:chgData name="Samson Zhou" userId="be955f33642ecbf5" providerId="LiveId" clId="{C6CA64D2-E7AC-40C0-9AEA-AE07160CA0B4}" dt="2024-03-15T03:15:52.217" v="4989" actId="20577"/>
        <pc:sldMkLst>
          <pc:docMk/>
          <pc:sldMk cId="4293923748" sldId="1121"/>
        </pc:sldMkLst>
        <pc:spChg chg="mod">
          <ac:chgData name="Samson Zhou" userId="be955f33642ecbf5" providerId="LiveId" clId="{C6CA64D2-E7AC-40C0-9AEA-AE07160CA0B4}" dt="2024-03-15T03:15:52.217" v="4989" actId="20577"/>
          <ac:spMkLst>
            <pc:docMk/>
            <pc:sldMk cId="4293923748" sldId="1121"/>
            <ac:spMk id="2" creationId="{88518302-6FA0-65B6-5DB5-DAB2C0F3E93E}"/>
          </ac:spMkLst>
        </pc:spChg>
      </pc:sldChg>
      <pc:sldChg chg="modSp add">
        <pc:chgData name="Samson Zhou" userId="be955f33642ecbf5" providerId="LiveId" clId="{C6CA64D2-E7AC-40C0-9AEA-AE07160CA0B4}" dt="2024-03-15T02:59:57.758" v="4947"/>
        <pc:sldMkLst>
          <pc:docMk/>
          <pc:sldMk cId="2540628189" sldId="1122"/>
        </pc:sldMkLst>
        <pc:spChg chg="mod">
          <ac:chgData name="Samson Zhou" userId="be955f33642ecbf5" providerId="LiveId" clId="{C6CA64D2-E7AC-40C0-9AEA-AE07160CA0B4}" dt="2024-03-15T02:59:57.758" v="4947"/>
          <ac:spMkLst>
            <pc:docMk/>
            <pc:sldMk cId="2540628189" sldId="1122"/>
            <ac:spMk id="2" creationId="{88518302-6FA0-65B6-5DB5-DAB2C0F3E93E}"/>
          </ac:spMkLst>
        </pc:spChg>
      </pc:sldChg>
      <pc:sldChg chg="addSp delSp modSp add mod">
        <pc:chgData name="Samson Zhou" userId="be955f33642ecbf5" providerId="LiveId" clId="{C6CA64D2-E7AC-40C0-9AEA-AE07160CA0B4}" dt="2024-03-15T02:55:52.844" v="4926" actId="6549"/>
        <pc:sldMkLst>
          <pc:docMk/>
          <pc:sldMk cId="2378414118" sldId="1123"/>
        </pc:sldMkLst>
        <pc:spChg chg="del">
          <ac:chgData name="Samson Zhou" userId="be955f33642ecbf5" providerId="LiveId" clId="{C6CA64D2-E7AC-40C0-9AEA-AE07160CA0B4}" dt="2024-03-15T02:55:05.253" v="4907" actId="478"/>
          <ac:spMkLst>
            <pc:docMk/>
            <pc:sldMk cId="2378414118" sldId="1123"/>
            <ac:spMk id="2" creationId="{88518302-6FA0-65B6-5DB5-DAB2C0F3E93E}"/>
          </ac:spMkLst>
        </pc:spChg>
        <pc:spChg chg="add del mod">
          <ac:chgData name="Samson Zhou" userId="be955f33642ecbf5" providerId="LiveId" clId="{C6CA64D2-E7AC-40C0-9AEA-AE07160CA0B4}" dt="2024-03-15T02:55:07.910" v="4910" actId="478"/>
          <ac:spMkLst>
            <pc:docMk/>
            <pc:sldMk cId="2378414118" sldId="1123"/>
            <ac:spMk id="4" creationId="{06193B05-5BEC-DFD6-082C-7933F9C9F4B7}"/>
          </ac:spMkLst>
        </pc:spChg>
        <pc:spChg chg="add del">
          <ac:chgData name="Samson Zhou" userId="be955f33642ecbf5" providerId="LiveId" clId="{C6CA64D2-E7AC-40C0-9AEA-AE07160CA0B4}" dt="2024-03-15T02:55:06.401" v="4909" actId="22"/>
          <ac:spMkLst>
            <pc:docMk/>
            <pc:sldMk cId="2378414118" sldId="1123"/>
            <ac:spMk id="17" creationId="{1D457F2E-3F21-8306-66E5-3313E0610C7F}"/>
          </ac:spMkLst>
        </pc:spChg>
        <pc:spChg chg="add mod">
          <ac:chgData name="Samson Zhou" userId="be955f33642ecbf5" providerId="LiveId" clId="{C6CA64D2-E7AC-40C0-9AEA-AE07160CA0B4}" dt="2024-03-15T02:55:52.844" v="4926" actId="6549"/>
          <ac:spMkLst>
            <pc:docMk/>
            <pc:sldMk cId="2378414118" sldId="1123"/>
            <ac:spMk id="19" creationId="{7313C9DC-D666-C36D-9D21-CF0545C8A375}"/>
          </ac:spMkLst>
        </pc:spChg>
      </pc:sldChg>
      <pc:sldChg chg="addSp delSp modSp add mod">
        <pc:chgData name="Samson Zhou" userId="be955f33642ecbf5" providerId="LiveId" clId="{C6CA64D2-E7AC-40C0-9AEA-AE07160CA0B4}" dt="2024-03-15T02:59:42.457" v="4943" actId="20577"/>
        <pc:sldMkLst>
          <pc:docMk/>
          <pc:sldMk cId="3791790195" sldId="1124"/>
        </pc:sldMkLst>
        <pc:spChg chg="add mod">
          <ac:chgData name="Samson Zhou" userId="be955f33642ecbf5" providerId="LiveId" clId="{C6CA64D2-E7AC-40C0-9AEA-AE07160CA0B4}" dt="2024-03-15T02:59:42.457" v="4943" actId="20577"/>
          <ac:spMkLst>
            <pc:docMk/>
            <pc:sldMk cId="3791790195" sldId="1124"/>
            <ac:spMk id="4" creationId="{0394DCFA-C245-1B49-8D5D-13F53EB52BBC}"/>
          </ac:spMkLst>
        </pc:spChg>
        <pc:inkChg chg="add del">
          <ac:chgData name="Samson Zhou" userId="be955f33642ecbf5" providerId="LiveId" clId="{C6CA64D2-E7AC-40C0-9AEA-AE07160CA0B4}" dt="2024-03-15T02:59:04.758" v="4931" actId="9405"/>
          <ac:inkMkLst>
            <pc:docMk/>
            <pc:sldMk cId="3791790195" sldId="1124"/>
            <ac:inkMk id="2" creationId="{E526E470-4A3F-40AA-512D-1CD1598EDF09}"/>
          </ac:inkMkLst>
        </pc:inkChg>
        <pc:inkChg chg="add">
          <ac:chgData name="Samson Zhou" userId="be955f33642ecbf5" providerId="LiveId" clId="{C6CA64D2-E7AC-40C0-9AEA-AE07160CA0B4}" dt="2024-03-15T02:59:23.554" v="4932" actId="9405"/>
          <ac:inkMkLst>
            <pc:docMk/>
            <pc:sldMk cId="3791790195" sldId="1124"/>
            <ac:inkMk id="3" creationId="{5CD82510-113D-8994-8C15-972BC83E3DF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3F036-3B05-4EA6-B442-BDCA360DE431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B6275-5234-44A0-AFF9-8DD84DD6E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6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29DE-611B-4367-B8CF-5E676A498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F7BAF-1FB2-E080-B6CB-48CD67BF5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D596-E5A3-E77E-A979-05322BCD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A568E-99BC-0386-8187-DAF19E5F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F1E14-0A24-7040-652B-CF6DB54C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6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CEEE-E4D7-998E-0204-82E7274F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C6975-CB61-55EC-846D-728B1BD9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FDE43-AAFE-7A25-6BE2-2396319F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FC0B7-2DA3-8EEB-D924-5C5B2289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9AABE-15E3-BDEA-096F-9C1DE8F8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263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D1341B-87CE-8A24-C002-CFB547FB4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5B65-A34E-5DC8-6592-AD56E7701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0F0E9-AE4A-2785-7477-20FAC30F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DE51-BF5A-3FC6-7F15-267CF358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8A832-45B6-2E7A-A98C-C15B4A50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1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DD3D-F15A-7B5A-21DC-283612567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FCDE-96D1-25BE-1B17-DBACD32E0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0BBF7-8777-C32A-FD60-48852B78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2682B-FE62-DA48-4BBA-82693433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6909-D6BE-2601-BBCA-38C486C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03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66D9-1B51-003F-DF99-99BE437C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29A43-92C0-F4CA-F6D8-57566820A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1D6B4-3169-3192-1552-3BC034C8E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8519-B2C9-CD0A-BFCE-06EAB191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C9D1-B1FE-A1DB-AEA3-6F307772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5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DC01-6733-7D24-45FB-28EC06425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8300B-8D02-019B-F336-FA2716DABA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7219-618C-9403-9FB4-87B9FA628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EA82E-FAC7-34A8-BD2E-6F73FCF44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22689-685D-2205-A0FC-7D619A918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7D8C3-CE2C-5ECB-97FE-BF2C630A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22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94C3E-AA84-EA4E-2D55-4E40B6E6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8B0E-2FFE-FB34-321D-8F5AEAD26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BDA1A-7E39-C11F-E9B8-4492BEFFB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A5DB7-C410-06C2-4BAB-F74ED503E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AD98D2-37FE-8035-413C-35B47AE46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BC6A47-1219-AD43-BBA1-CEC0AE3B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FB23E-C992-F84D-4B16-072926EB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5C69B4-4A03-E695-15B5-0B0976424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7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33C09-19D8-F464-680D-DF528BDB0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554DD-8334-9E02-4A99-99529B8A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29DD5-D942-2519-04AD-D668E2009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99FF2-29BE-3052-CED3-495285B2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7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4CFB69-B163-6A3F-DAEA-249622D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9751-3BCD-4142-6A85-44D618E06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1A8B4-CC3F-4631-EF5D-5EA17DF3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9113-38FC-B884-7C98-57632A9A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EF80E-4D29-4165-BE1D-C7316087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4D62E-CFD2-42D0-A1BA-D815B0A20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9944BD-B6DA-55B1-1C34-51DC5FA62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EDCFE-A727-B4C1-1C08-DDB4268AD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AC45-0873-4A50-6AB0-B77C91637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26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B08AC-72F0-4C64-D785-1F9EAE7B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DEE19-F603-6492-2EC3-2EF9989A5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5583C-5399-3585-7590-5482862EB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1B108-0778-243D-8F4C-2EEA224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90822-B491-99C4-AD29-65AFF65A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130DB-D450-D30B-F5F5-2506C602A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3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9DE75-D1DB-ED7F-D777-5ACCCF5D8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8713A-5BDF-6CA8-E7B0-D23F8C4E6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A9479-35FB-5E04-0C6B-207BD0A3A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6E303-22BE-41F2-BC32-94ED12BBFA3E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0D29-966C-D550-A881-C669A5224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AAC05-BC07-DFBF-8850-EB54B4ED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8B510-2A8A-4565-AE20-4E5A4B95E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942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16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Subject to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3E0869-3F77-DD37-E2F9-5EB84749A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527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EDB717-95A9-1BAA-A821-B2095C64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8970" y="1625600"/>
            <a:ext cx="7115175" cy="48672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Subject to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Optimal solution is always located at vertex of feasible region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83280" cy="5032376"/>
              </a:xfrm>
              <a:blipFill>
                <a:blip r:embed="rId3"/>
                <a:stretch>
                  <a:fillRect l="-3199" t="-2421" r="-5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/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F332E7-B453-A446-1AA7-3AC7C23B0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087" y="3060730"/>
                <a:ext cx="3353108" cy="2062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3716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Simplex algorithm</a:t>
            </a:r>
            <a:r>
              <a:rPr lang="en-US" sz="3200" dirty="0"/>
              <a:t>: finds a feasible solution at a vertex of the polytope and then searches along the edges to vertices with non-decreasing values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Good in practice but exponential time in the worst-case</a:t>
            </a:r>
          </a:p>
        </p:txBody>
      </p:sp>
    </p:spTree>
    <p:extLst>
      <p:ext uri="{BB962C8B-B14F-4D97-AF65-F5344CB8AC3E}">
        <p14:creationId xmlns:p14="http://schemas.microsoft.com/office/powerpoint/2010/main" val="3347716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Ellipsoid algorithm</a:t>
            </a:r>
            <a:r>
              <a:rPr lang="en-US" sz="3200" dirty="0"/>
              <a:t>: iterative algorithm that generates a sequence of smaller ellipsoids, each of which separate the current iterate with the optimal solution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Requires a separation oracle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Polynomial time algorithm in theory but inefficient in practice and can suffer from numerical instability</a:t>
            </a:r>
          </a:p>
        </p:txBody>
      </p:sp>
    </p:spTree>
    <p:extLst>
      <p:ext uri="{BB962C8B-B14F-4D97-AF65-F5344CB8AC3E}">
        <p14:creationId xmlns:p14="http://schemas.microsoft.com/office/powerpoint/2010/main" val="2633098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subject 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/>
                <a:endParaRPr lang="en-US" sz="3200" dirty="0"/>
              </a:p>
              <a:p>
                <a:pPr/>
                <a:r>
                  <a:rPr lang="en-US" sz="3200" dirty="0"/>
                  <a:t>For the above linear program, its dual is</a:t>
                </a:r>
              </a:p>
              <a:p>
                <a:pPr marL="0" indent="0"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/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73DD64-91F5-FCB8-97E1-C7FA8B2DC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037011"/>
                <a:ext cx="4983060" cy="584775"/>
              </a:xfrm>
              <a:prstGeom prst="rect">
                <a:avLst/>
              </a:prstGeom>
              <a:blipFill>
                <a:blip r:embed="rId3"/>
                <a:stretch>
                  <a:fillRect l="-306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/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71817CE-53C9-C0B7-5F9C-5E0FF66E7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249" y="4621786"/>
                <a:ext cx="7348756" cy="624338"/>
              </a:xfrm>
              <a:prstGeom prst="rect">
                <a:avLst/>
              </a:prstGeom>
              <a:blipFill>
                <a:blip r:embed="rId4"/>
                <a:stretch>
                  <a:fillRect l="-2073"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/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F4F4178-A28F-3573-2375-14FC2700D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275" y="5246124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337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is its dual program?			(Williamson-</a:t>
            </a:r>
            <a:r>
              <a:rPr lang="en-US" sz="3200" dirty="0" err="1"/>
              <a:t>Shmoys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1825624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779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11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118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/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≤54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B88D27-927D-D0A0-B11A-902BA13E6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302" y="2460746"/>
                <a:ext cx="579539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Coefficients all larger than objective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The primal solution must be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54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398" y="3388255"/>
                <a:ext cx="4650297" cy="2062103"/>
              </a:xfrm>
              <a:prstGeom prst="rect">
                <a:avLst/>
              </a:prstGeom>
              <a:blipFill>
                <a:blip r:embed="rId8"/>
                <a:stretch>
                  <a:fillRect l="-3014" t="-3846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80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83FC017-D011-C3A6-C59D-0ABB1E2C73F8}"/>
              </a:ext>
            </a:extLst>
          </p:cNvPr>
          <p:cNvSpPr txBox="1"/>
          <p:nvPr/>
        </p:nvSpPr>
        <p:spPr>
          <a:xfrm>
            <a:off x="6859398" y="3388255"/>
            <a:ext cx="465029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dirty="0"/>
              <a:t>Can we find a linear combination of the equations that exactly matches the objective?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537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As a politician seeking approval ratings, you would like the support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  <a:p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$1</m:t>
                    </m:r>
                  </m:oMath>
                </a14:m>
                <a:r>
                  <a:rPr lang="en-US" sz="3200" dirty="0"/>
                  <a:t> spent advertising one of the following policies, the resulting effects are:</a:t>
                </a:r>
              </a:p>
              <a:p>
                <a:r>
                  <a:rPr lang="en-US" sz="3200" dirty="0"/>
                  <a:t>Optimize your budget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(Warm-up from CLRS)</a:t>
                </a:r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A5879E1-2590-3601-A01D-58C2D47F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19599"/>
              </p:ext>
            </p:extLst>
          </p:nvPr>
        </p:nvGraphicFramePr>
        <p:xfrm>
          <a:off x="6011443" y="4463333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Intuition</a:t>
            </a:r>
            <a:r>
              <a:rPr lang="en-US" sz="3200" dirty="0"/>
              <a:t>: What if we take the original constraints and add the first two constraints?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/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Maximize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A077D1-9048-C917-636A-BD17E01C8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276919"/>
                <a:ext cx="4983060" cy="584775"/>
              </a:xfrm>
              <a:prstGeom prst="rect">
                <a:avLst/>
              </a:prstGeom>
              <a:blipFill>
                <a:blip r:embed="rId2"/>
                <a:stretch>
                  <a:fillRect l="-3060" t="-12632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/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520403-1957-9318-A387-C475883B4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13" y="3861694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/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55CBDF-8F27-B081-141F-B6455DC8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640" y="5552417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/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33E93DA-1B86-EDB6-4954-2B66B4CAE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3372" y="4382867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/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≤36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573443-1C76-7E76-1177-15229D9B1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26" y="4906652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/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b="0" dirty="0"/>
                  <a:t>Suppose we multiply the first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, the second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b="0" dirty="0"/>
                  <a:t>, the third constraint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relationship do we get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b="0" dirty="0"/>
                  <a:t>? </a:t>
                </a:r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3FC017-D011-C3A6-C59D-0ABB1E2C7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03" y="2584421"/>
                <a:ext cx="4650297" cy="3539430"/>
              </a:xfrm>
              <a:prstGeom prst="rect">
                <a:avLst/>
              </a:prstGeom>
              <a:blipFill>
                <a:blip r:embed="rId7"/>
                <a:stretch>
                  <a:fillRect l="-3014" t="-2238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6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/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+36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2FDD80-63B0-904E-241E-1012AEE9A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3" y="1825624"/>
                <a:ext cx="5655927" cy="584775"/>
              </a:xfrm>
              <a:prstGeom prst="rect">
                <a:avLst/>
              </a:prstGeom>
              <a:blipFill>
                <a:blip r:embed="rId2"/>
                <a:stretch>
                  <a:fillRect l="-2694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/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Subject to: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68519B-0842-06C1-B24E-2F482B84C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254" y="2410399"/>
                <a:ext cx="7348756" cy="584775"/>
              </a:xfrm>
              <a:prstGeom prst="rect">
                <a:avLst/>
              </a:prstGeom>
              <a:blipFill>
                <a:blip r:embed="rId3"/>
                <a:stretch>
                  <a:fillRect l="-2073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/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382FFA-B6E5-7A38-2D6E-596B4C3D8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381" y="4101122"/>
                <a:ext cx="44440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/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11B8119-3F41-85FF-1F53-DB15801C8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113" y="2931572"/>
                <a:ext cx="44440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/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023CAD-216F-1452-C22A-24A2B3002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067" y="3455357"/>
                <a:ext cx="44440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26BE-31AD-9519-8604-72927EA5B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dual is exactly this program</a:t>
            </a:r>
          </a:p>
        </p:txBody>
      </p:sp>
    </p:spTree>
    <p:extLst>
      <p:ext uri="{BB962C8B-B14F-4D97-AF65-F5344CB8AC3E}">
        <p14:creationId xmlns:p14="http://schemas.microsoft.com/office/powerpoint/2010/main" val="40655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Weak duality</a:t>
                </a:r>
                <a:r>
                  <a:rPr lang="en-US" sz="3200" dirty="0"/>
                  <a:t>: any feasible solution to the primal linear program has objective at most any feasible solution to the dual linear program, i.e.,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LP duality</a:t>
                </a:r>
                <a:r>
                  <a:rPr lang="en-US" sz="3200" b="0" dirty="0"/>
                  <a:t>: If both the primal linear program and the corresponding dual are feasible and bounded, then for optimal solutions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972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Maximize: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Subject to: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6E2-ECD6-0C0D-07CE-8B3400AE5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9793-8F66-50BA-FEE2-7EE0D801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Urban voters: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+8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≥50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E379A0-5570-090E-48E9-2E515B1C99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3371E448-B48C-5F5B-22F7-6A7F3A217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1F2EA90D-0E23-F444-FCD5-608DE65F19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942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Maximize: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Subject to: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062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9C44E-ECDC-FDBB-CC3F-208B4A3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C680A-E46D-95A4-3399-E0155A91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Suburban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36D49-EAB1-EEAD-278D-AAF1309FD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7BB5CA4-8CE2-D5EB-AA77-E84F9C3F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08969B80-AB1C-327F-61BB-C337AFC87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606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63240-EA07-9D22-F73D-B17D4C89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48038-297C-3406-DE35-EFB91DAD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Political Problems…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preparing for a zombie apocalypse,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be the money for ads for sharks with lasers,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roads for flying cars,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200" dirty="0"/>
                  <a:t> be the money spent on ads for allowing dolphins to vote</a:t>
                </a:r>
              </a:p>
              <a:p>
                <a:r>
                  <a:rPr lang="en-US" sz="3200" dirty="0"/>
                  <a:t>Rural voters: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Constraint: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−5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+10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≥25</m:t>
                    </m:r>
                  </m:oMath>
                </a14:m>
                <a:endParaRPr lang="en-US" sz="3200" dirty="0"/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C70295-3180-4759-3BC9-A057CF72E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4"/>
                <a:ext cx="10329279" cy="3675297"/>
              </a:xfrm>
              <a:blipFill>
                <a:blip r:embed="rId2"/>
                <a:stretch>
                  <a:fillRect l="-1357" t="-3317" r="-1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93B33E2F-DC85-A868-DDAB-840108D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9">
            <a:extLst>
              <a:ext uri="{FF2B5EF4-FFF2-40B4-BE49-F238E27FC236}">
                <a16:creationId xmlns:a16="http://schemas.microsoft.com/office/drawing/2014/main" id="{876C0352-B64A-F24E-314E-4EDA98A298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2379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454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F1D83-270E-5EDE-4EE2-9D837595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5A06-0245-3036-C4AF-BC5E95D8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Minimization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Constraints: </a:t>
                </a:r>
              </a:p>
              <a:p>
                <a:endParaRPr lang="en-US" sz="3200" dirty="0"/>
              </a:p>
              <a:p>
                <a:pPr marL="0" indent="0"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FEB073-7153-4A58-1671-F60FBBAA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412" y="2979175"/>
                <a:ext cx="10329279" cy="1183308"/>
              </a:xfrm>
              <a:blipFill>
                <a:blip r:embed="rId2"/>
                <a:stretch>
                  <a:fillRect l="-1357" t="-10309" b="-9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200" dirty="0"/>
                  <a:t>You seek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en-US" sz="3200" dirty="0"/>
                  <a:t> 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3200" dirty="0"/>
                  <a:t> suburban voters,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25</m:t>
                    </m:r>
                  </m:oMath>
                </a14:m>
                <a:r>
                  <a:rPr lang="en-US" sz="3200" dirty="0"/>
                  <a:t> rural voters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1F0D1F4D-E236-9AF9-BD2D-854F2D01E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" y="1497944"/>
                <a:ext cx="4660001" cy="2744182"/>
              </a:xfrm>
              <a:prstGeom prst="rect">
                <a:avLst/>
              </a:prstGeom>
              <a:blipFill>
                <a:blip r:embed="rId3"/>
                <a:stretch>
                  <a:fillRect l="-3007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E8D72D6A-C3C5-6148-6B12-D3203C592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780781"/>
              </p:ext>
            </p:extLst>
          </p:nvPr>
        </p:nvGraphicFramePr>
        <p:xfrm>
          <a:off x="6279344" y="545674"/>
          <a:ext cx="5468701" cy="2149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4067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1073733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320491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0041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Suburban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Zombie apocalypse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Sharks with lasers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Flying cars roads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4299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Dolphins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/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+8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≥50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≥100</m:t>
                      </m:r>
                    </m:oMath>
                  </m:oMathPara>
                </a14:m>
                <a:endParaRPr lang="en-US" sz="32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≥25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29D4F0-AE35-704D-20C5-2F6BC2BA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51" y="4176750"/>
                <a:ext cx="6094602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11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74168"/>
              </a:xfrm>
              <a:prstGeom prst="rect">
                <a:avLst/>
              </a:prstGeom>
              <a:blipFill>
                <a:blip r:embed="rId2"/>
                <a:stretch>
                  <a:fillRect t="-6218" b="-1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63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6" y="4159972"/>
                <a:ext cx="6094602" cy="1116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6" y="4159972"/>
                <a:ext cx="6094602" cy="1116781"/>
              </a:xfrm>
              <a:prstGeom prst="rect">
                <a:avLst/>
              </a:prstGeom>
              <a:blipFill>
                <a:blip r:embed="rId2"/>
                <a:stretch>
                  <a:fillRect t="-6522" b="-13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=⟨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576" y="2373976"/>
                <a:ext cx="609460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a particular solution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sz="3200" dirty="0"/>
                  <a:t> satisfies all the constraints, we call it 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feasible solution</a:t>
                </a:r>
                <a:r>
                  <a:rPr lang="en-US" sz="3200" dirty="0"/>
                  <a:t>; otherwise, we call it an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infeasible solution</a:t>
                </a:r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convert any linear program into standard form, even if there are equality constraints or variables that can take on negative values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47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1934</Words>
  <Application>Microsoft Office PowerPoint</Application>
  <PresentationFormat>Widescreen</PresentationFormat>
  <Paragraphs>376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Calibri</vt:lpstr>
      <vt:lpstr>Calibri Light</vt:lpstr>
      <vt:lpstr>Cambria Math</vt:lpstr>
      <vt:lpstr>Office Theme</vt:lpstr>
      <vt:lpstr>CSCE 658: Randomized Algorithms</vt:lpstr>
      <vt:lpstr>Political Problems…</vt:lpstr>
      <vt:lpstr>Political Problems…</vt:lpstr>
      <vt:lpstr>Political Problems…</vt:lpstr>
      <vt:lpstr>Political Problems…</vt:lpstr>
      <vt:lpstr>Minimization Problem</vt:lpstr>
      <vt:lpstr>Linear Programming</vt:lpstr>
      <vt:lpstr>Linear Programming (Standard Form)</vt:lpstr>
      <vt:lpstr>Linear Programming (Standard Form)</vt:lpstr>
      <vt:lpstr>Linear Programming</vt:lpstr>
      <vt:lpstr>Linear Programming</vt:lpstr>
      <vt:lpstr>Linear Programming</vt:lpstr>
      <vt:lpstr>Linear Programming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Duality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Cuts</vt:lpstr>
      <vt:lpstr>Minimum s-t Cut</vt:lpstr>
      <vt:lpstr>PowerPoint Presentation</vt:lpstr>
      <vt:lpstr>PowerPoint Presentation</vt:lpstr>
      <vt:lpstr>Min Cut-Max Flow Theorem?</vt:lpstr>
      <vt:lpstr>Linear Program for Min s-t Cut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2024-02-29T21:49:23Z</dcterms:created>
  <dcterms:modified xsi:type="dcterms:W3CDTF">2024-03-15T03:16:02Z</dcterms:modified>
</cp:coreProperties>
</file>