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861" r:id="rId2"/>
    <p:sldId id="865" r:id="rId3"/>
    <p:sldId id="1051" r:id="rId4"/>
    <p:sldId id="1100" r:id="rId5"/>
    <p:sldId id="1053" r:id="rId6"/>
    <p:sldId id="1054" r:id="rId7"/>
    <p:sldId id="1101" r:id="rId8"/>
    <p:sldId id="1052" r:id="rId9"/>
    <p:sldId id="993" r:id="rId10"/>
    <p:sldId id="1102" r:id="rId11"/>
    <p:sldId id="99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7" r:id="rId25"/>
    <p:sldId id="1008" r:id="rId26"/>
    <p:sldId id="1009" r:id="rId27"/>
    <p:sldId id="1011" r:id="rId28"/>
    <p:sldId id="1010" r:id="rId29"/>
    <p:sldId id="1012" r:id="rId30"/>
    <p:sldId id="1014" r:id="rId31"/>
    <p:sldId id="1013" r:id="rId32"/>
    <p:sldId id="1015" r:id="rId33"/>
    <p:sldId id="1017" r:id="rId34"/>
    <p:sldId id="1018" r:id="rId35"/>
    <p:sldId id="1016" r:id="rId36"/>
    <p:sldId id="1020" r:id="rId37"/>
    <p:sldId id="1021" r:id="rId38"/>
    <p:sldId id="1022" r:id="rId39"/>
    <p:sldId id="1023" r:id="rId40"/>
    <p:sldId id="1024" r:id="rId41"/>
    <p:sldId id="1025" r:id="rId42"/>
    <p:sldId id="1026" r:id="rId43"/>
    <p:sldId id="1027" r:id="rId44"/>
    <p:sldId id="1028" r:id="rId45"/>
    <p:sldId id="1029" r:id="rId46"/>
    <p:sldId id="1030" r:id="rId47"/>
    <p:sldId id="1031" r:id="rId48"/>
    <p:sldId id="1032" r:id="rId49"/>
    <p:sldId id="1033" r:id="rId50"/>
    <p:sldId id="1034" r:id="rId51"/>
    <p:sldId id="1035" r:id="rId52"/>
    <p:sldId id="1036" r:id="rId53"/>
    <p:sldId id="1037" r:id="rId54"/>
    <p:sldId id="1038" r:id="rId55"/>
    <p:sldId id="1039" r:id="rId56"/>
    <p:sldId id="1042" r:id="rId57"/>
    <p:sldId id="1040" r:id="rId58"/>
    <p:sldId id="1046" r:id="rId59"/>
    <p:sldId id="1047" r:id="rId60"/>
    <p:sldId id="1048" r:id="rId61"/>
    <p:sldId id="1041" r:id="rId62"/>
    <p:sldId id="1049" r:id="rId63"/>
    <p:sldId id="1050" r:id="rId64"/>
    <p:sldId id="1056" r:id="rId65"/>
    <p:sldId id="1104" r:id="rId66"/>
    <p:sldId id="1105" r:id="rId67"/>
    <p:sldId id="1106" r:id="rId68"/>
    <p:sldId id="1107" r:id="rId69"/>
    <p:sldId id="1108" r:id="rId70"/>
    <p:sldId id="1117" r:id="rId71"/>
    <p:sldId id="1109" r:id="rId72"/>
    <p:sldId id="1110" r:id="rId73"/>
    <p:sldId id="1111" r:id="rId74"/>
    <p:sldId id="1112" r:id="rId75"/>
    <p:sldId id="1113" r:id="rId76"/>
    <p:sldId id="1114" r:id="rId77"/>
    <p:sldId id="1119" r:id="rId78"/>
    <p:sldId id="1120" r:id="rId79"/>
    <p:sldId id="1115" r:id="rId80"/>
    <p:sldId id="1116" r:id="rId81"/>
    <p:sldId id="1118" r:id="rId82"/>
    <p:sldId id="1121" r:id="rId83"/>
    <p:sldId id="1122" r:id="rId84"/>
    <p:sldId id="1123" r:id="rId85"/>
    <p:sldId id="1124" r:id="rId86"/>
    <p:sldId id="1125" r:id="rId87"/>
    <p:sldId id="1126" r:id="rId88"/>
    <p:sldId id="1103" r:id="rId89"/>
    <p:sldId id="1127" r:id="rId90"/>
    <p:sldId id="1057" r:id="rId91"/>
    <p:sldId id="1061" r:id="rId92"/>
    <p:sldId id="1058" r:id="rId93"/>
    <p:sldId id="1059" r:id="rId94"/>
    <p:sldId id="1060" r:id="rId95"/>
    <p:sldId id="106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4315D-B8F1-4BBD-B846-8FF79776B195}" v="2" dt="2024-04-23T05:53:0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284315D-B8F1-4BBD-B846-8FF79776B195}"/>
    <pc:docChg chg="custSel addSld modSld">
      <pc:chgData name="Samson Zhou" userId="be955f33642ecbf5" providerId="LiveId" clId="{B284315D-B8F1-4BBD-B846-8FF79776B195}" dt="2024-04-23T05:53:01.191" v="9"/>
      <pc:docMkLst>
        <pc:docMk/>
      </pc:docMkLst>
      <pc:sldChg chg="addSp delSp modSp mod">
        <pc:chgData name="Samson Zhou" userId="be955f33642ecbf5" providerId="LiveId" clId="{B284315D-B8F1-4BBD-B846-8FF79776B195}" dt="2024-04-23T05:51:25.773" v="8" actId="20577"/>
        <pc:sldMkLst>
          <pc:docMk/>
          <pc:sldMk cId="642191086" sldId="861"/>
        </pc:sldMkLst>
        <pc:spChg chg="del mod">
          <ac:chgData name="Samson Zhou" userId="be955f33642ecbf5" providerId="LiveId" clId="{B284315D-B8F1-4BBD-B846-8FF79776B195}" dt="2024-04-23T05:51:18.477" v="2" actId="478"/>
          <ac:spMkLst>
            <pc:docMk/>
            <pc:sldMk cId="642191086" sldId="861"/>
            <ac:spMk id="2" creationId="{E4449558-8CBC-D30A-02F3-65EA383A4C4F}"/>
          </ac:spMkLst>
        </pc:spChg>
        <pc:spChg chg="mod">
          <ac:chgData name="Samson Zhou" userId="be955f33642ecbf5" providerId="LiveId" clId="{B284315D-B8F1-4BBD-B846-8FF79776B195}" dt="2024-04-23T05:51:25.773" v="8" actId="20577"/>
          <ac:spMkLst>
            <pc:docMk/>
            <pc:sldMk cId="642191086" sldId="861"/>
            <ac:spMk id="3" creationId="{89802CB3-FC8E-C393-0D77-33E8A17F6B16}"/>
          </ac:spMkLst>
        </pc:spChg>
        <pc:spChg chg="add del mod">
          <ac:chgData name="Samson Zhou" userId="be955f33642ecbf5" providerId="LiveId" clId="{B284315D-B8F1-4BBD-B846-8FF79776B195}" dt="2024-04-23T05:51:21.367" v="4" actId="478"/>
          <ac:spMkLst>
            <pc:docMk/>
            <pc:sldMk cId="642191086" sldId="861"/>
            <ac:spMk id="5" creationId="{D5A646A9-93DC-1232-3F7A-FF0F77F87AE6}"/>
          </ac:spMkLst>
        </pc:spChg>
        <pc:spChg chg="add mod">
          <ac:chgData name="Samson Zhou" userId="be955f33642ecbf5" providerId="LiveId" clId="{B284315D-B8F1-4BBD-B846-8FF79776B195}" dt="2024-04-23T05:51:18.711" v="3"/>
          <ac:spMkLst>
            <pc:docMk/>
            <pc:sldMk cId="642191086" sldId="861"/>
            <ac:spMk id="6" creationId="{DC1E75E0-48CF-E717-5363-802512403691}"/>
          </ac:spMkLst>
        </pc:spChg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765332733" sldId="1056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713827308" sldId="1057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21245779" sldId="1058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710072155" sldId="1059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547326013" sldId="1060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174316740" sldId="1061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693359190" sldId="1062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94150771" sldId="1103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139521267" sldId="1104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883484402" sldId="1105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118874993" sldId="1106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784787122" sldId="1107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186605524" sldId="1108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047580140" sldId="1109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601663919" sldId="1110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963833963" sldId="1111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84871259" sldId="1112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4138846433" sldId="1113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95339807" sldId="1114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014388398" sldId="1115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702501163" sldId="1116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607122757" sldId="1117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49144675" sldId="1118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84610739" sldId="1119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773309238" sldId="1120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463003791" sldId="1121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099706027" sldId="1122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3448010959" sldId="1123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601072460" sldId="1124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2973449063" sldId="1125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701172780" sldId="1126"/>
        </pc:sldMkLst>
      </pc:sldChg>
      <pc:sldChg chg="add">
        <pc:chgData name="Samson Zhou" userId="be955f33642ecbf5" providerId="LiveId" clId="{B284315D-B8F1-4BBD-B846-8FF79776B195}" dt="2024-04-23T05:53:01.191" v="9"/>
        <pc:sldMkLst>
          <pc:docMk/>
          <pc:sldMk cId="1849053160" sldId="11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in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1E75E0-48CF-E717-5363-802512403691}"/>
              </a:ext>
            </a:extLst>
          </p:cNvPr>
          <p:cNvSpPr txBox="1">
            <a:spLocks/>
          </p:cNvSpPr>
          <p:nvPr/>
        </p:nvSpPr>
        <p:spPr>
          <a:xfrm>
            <a:off x="251011" y="1534740"/>
            <a:ext cx="11689977" cy="1217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CSCE 658: Randomized Algorithms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6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B8275-C162-B858-FB3E-13803E7D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19" y="4549073"/>
            <a:ext cx="7569146" cy="2135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Anomaly detection</a:t>
            </a:r>
            <a:r>
              <a:rPr lang="en-US" dirty="0"/>
              <a:t>: Noiseless sparse recovery can be used to identify anomalies or outliers in streaming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By modeling normal behavior as a sparse signal, deviations from this model can be detected in real-time. This is valuable for cybersecurity, fraud detection, and monitoring network traffic for unusual patterns.</a:t>
            </a:r>
          </a:p>
        </p:txBody>
      </p:sp>
    </p:spTree>
    <p:extLst>
      <p:ext uri="{BB962C8B-B14F-4D97-AF65-F5344CB8AC3E}">
        <p14:creationId xmlns:p14="http://schemas.microsoft.com/office/powerpoint/2010/main" val="175162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Network traffic analysis</a:t>
            </a:r>
            <a:r>
              <a:rPr lang="en-US" dirty="0"/>
              <a:t>: 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1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EC0C2-BB55-9258-9605-CB8A648E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91" y="2457730"/>
            <a:ext cx="2324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4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4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71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DA1F3-B4EA-AC4F-09D6-F9BA612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" y="170329"/>
            <a:ext cx="6286062" cy="6687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AA1DE-FC9D-EF31-0770-30DA6B8DF743}"/>
              </a:ext>
            </a:extLst>
          </p:cNvPr>
          <p:cNvSpPr txBox="1"/>
          <p:nvPr/>
        </p:nvSpPr>
        <p:spPr>
          <a:xfrm>
            <a:off x="6737246" y="2474893"/>
            <a:ext cx="52533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“Deep Orthogonal Transform Feature for Image Denoising”, Shin, et. al. [2020]</a:t>
            </a:r>
          </a:p>
        </p:txBody>
      </p:sp>
    </p:spTree>
    <p:extLst>
      <p:ext uri="{BB962C8B-B14F-4D97-AF65-F5344CB8AC3E}">
        <p14:creationId xmlns:p14="http://schemas.microsoft.com/office/powerpoint/2010/main" val="2815212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2FEF56-11F3-8CDF-388B-355C1D55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2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01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3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3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6DEBD-E7BC-5FAD-A6B7-80B65CB2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46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8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82F0E-4D93-47B1-D0B8-AA61BB9C9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2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F9C35-68BE-B18E-C30B-D82D3D62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11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6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C69250-9415-8CFF-C8AE-BE9224E2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37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F3F858-6F95-BE04-3191-0ECE3015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60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41A91-F991-3B1E-30FD-84567825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49" y="2372565"/>
            <a:ext cx="259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9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many different fruits left in fruit basket?</a:t>
            </a:r>
          </a:p>
        </p:txBody>
      </p:sp>
    </p:spTree>
    <p:extLst>
      <p:ext uri="{BB962C8B-B14F-4D97-AF65-F5344CB8AC3E}">
        <p14:creationId xmlns:p14="http://schemas.microsoft.com/office/powerpoint/2010/main" val="26010724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/>
              <a:t>How many different fruits left in fruit basket? </a:t>
            </a:r>
            <a:r>
              <a:rPr lang="en-US">
                <a:solidFill>
                  <a:srgbClr val="00B050"/>
                </a:solidFill>
              </a:rPr>
              <a:t>8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49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Ad allocation</a:t>
            </a:r>
            <a:r>
              <a:rPr lang="en-US" dirty="0"/>
              <a:t>: Distinct IP addresses clicking an ad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A9FAE-5AC8-69AE-BBFD-DB73C84C7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2632728"/>
            <a:ext cx="6862482" cy="3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2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monitoring</a:t>
            </a:r>
            <a:r>
              <a:rPr lang="en-US" dirty="0"/>
              <a:t>: Distinct IP addresses visiting a site or number of unique search engine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29B0A-C60E-8759-2545-FD3F96E48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51" y="3036876"/>
            <a:ext cx="4855773" cy="364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F2433-77BD-9CB6-F034-0187364BE18C}"/>
              </a:ext>
            </a:extLst>
          </p:cNvPr>
          <p:cNvSpPr txBox="1"/>
          <p:nvPr/>
        </p:nvSpPr>
        <p:spPr>
          <a:xfrm>
            <a:off x="1783976" y="4248239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7F49B-979B-A090-8C87-3FFD09B8DC5D}"/>
              </a:ext>
            </a:extLst>
          </p:cNvPr>
          <p:cNvSpPr/>
          <p:nvPr/>
        </p:nvSpPr>
        <p:spPr>
          <a:xfrm>
            <a:off x="1553136" y="4127790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8F6C91-CE71-BFF6-A77B-9E20CFA691BE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3561326" y="4848405"/>
            <a:ext cx="1990925" cy="9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Computational biology</a:t>
            </a:r>
            <a:r>
              <a:rPr lang="en-US" dirty="0"/>
              <a:t>: Counting number of distinct motifs in DNA sequencing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Sequence motifs are short, recurring patterns in DNA that are presumed to have a biological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2BFE1-A9C0-7C4E-6BE8-DDEC8258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9323" y="1908537"/>
            <a:ext cx="1916112" cy="37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2886</Words>
  <Application>Microsoft Office PowerPoint</Application>
  <PresentationFormat>Widescreen</PresentationFormat>
  <Paragraphs>437</Paragraphs>
  <Slides>95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Office Theme</vt:lpstr>
      <vt:lpstr>PowerPoint Presentation</vt:lpstr>
      <vt:lpstr>Previously in the Streaming Model</vt:lpstr>
      <vt:lpstr>Sparse Recovery</vt:lpstr>
      <vt:lpstr>Applications of Sparse Recovery</vt:lpstr>
      <vt:lpstr>Applications of Sparse Recovery</vt:lpstr>
      <vt:lpstr>Applications of Sparse Recovery</vt:lpstr>
      <vt:lpstr>PowerPoint Presentation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17</cp:revision>
  <dcterms:created xsi:type="dcterms:W3CDTF">2023-09-24T00:25:19Z</dcterms:created>
  <dcterms:modified xsi:type="dcterms:W3CDTF">2024-04-23T05:53:15Z</dcterms:modified>
</cp:coreProperties>
</file>