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2"/>
  </p:notesMasterIdLst>
  <p:sldIdLst>
    <p:sldId id="861" r:id="rId2"/>
    <p:sldId id="989" r:id="rId3"/>
    <p:sldId id="1125" r:id="rId4"/>
    <p:sldId id="1213" r:id="rId5"/>
    <p:sldId id="1108" r:id="rId6"/>
    <p:sldId id="1111" r:id="rId7"/>
    <p:sldId id="832" r:id="rId8"/>
    <p:sldId id="1308" r:id="rId9"/>
    <p:sldId id="1127" r:id="rId10"/>
    <p:sldId id="1317" r:id="rId11"/>
    <p:sldId id="1131" r:id="rId12"/>
    <p:sldId id="1133" r:id="rId13"/>
    <p:sldId id="1132" r:id="rId14"/>
    <p:sldId id="1318" r:id="rId15"/>
    <p:sldId id="1323" r:id="rId16"/>
    <p:sldId id="1319" r:id="rId17"/>
    <p:sldId id="1320" r:id="rId18"/>
    <p:sldId id="1190" r:id="rId19"/>
    <p:sldId id="1192" r:id="rId20"/>
    <p:sldId id="1191" r:id="rId21"/>
    <p:sldId id="1195" r:id="rId22"/>
    <p:sldId id="1196" r:id="rId23"/>
    <p:sldId id="1197" r:id="rId24"/>
    <p:sldId id="1198" r:id="rId25"/>
    <p:sldId id="1199" r:id="rId26"/>
    <p:sldId id="1200" r:id="rId27"/>
    <p:sldId id="1202" r:id="rId28"/>
    <p:sldId id="1220" r:id="rId29"/>
    <p:sldId id="1221" r:id="rId30"/>
    <p:sldId id="1218" r:id="rId31"/>
    <p:sldId id="1223" r:id="rId32"/>
    <p:sldId id="1222" r:id="rId33"/>
    <p:sldId id="1204" r:id="rId34"/>
    <p:sldId id="1321" r:id="rId35"/>
    <p:sldId id="1324" r:id="rId36"/>
    <p:sldId id="1322" r:id="rId37"/>
    <p:sldId id="503" r:id="rId38"/>
    <p:sldId id="519" r:id="rId39"/>
    <p:sldId id="281" r:id="rId40"/>
    <p:sldId id="735" r:id="rId41"/>
    <p:sldId id="1240" r:id="rId42"/>
    <p:sldId id="1241" r:id="rId43"/>
    <p:sldId id="733" r:id="rId44"/>
    <p:sldId id="732" r:id="rId45"/>
    <p:sldId id="731" r:id="rId46"/>
    <p:sldId id="1242" r:id="rId47"/>
    <p:sldId id="1243" r:id="rId48"/>
    <p:sldId id="1245" r:id="rId49"/>
    <p:sldId id="1246" r:id="rId50"/>
    <p:sldId id="1247" r:id="rId51"/>
    <p:sldId id="1248" r:id="rId52"/>
    <p:sldId id="1249" r:id="rId53"/>
    <p:sldId id="1251" r:id="rId54"/>
    <p:sldId id="1250" r:id="rId55"/>
    <p:sldId id="1252" r:id="rId56"/>
    <p:sldId id="1254" r:id="rId57"/>
    <p:sldId id="1255" r:id="rId58"/>
    <p:sldId id="1256" r:id="rId59"/>
    <p:sldId id="673" r:id="rId60"/>
    <p:sldId id="1258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42FE99-62A3-49B7-BE37-C85821070A4B}" v="832" dt="2023-10-30T00:22:44.64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2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6842FE99-62A3-49B7-BE37-C85821070A4B}"/>
    <pc:docChg chg="undo redo custSel addSld delSld modSld sldOrd">
      <pc:chgData name="Samson Zhou" userId="be955f33642ecbf5" providerId="LiveId" clId="{6842FE99-62A3-49B7-BE37-C85821070A4B}" dt="2023-10-30T00:22:44.644" v="1227" actId="20577"/>
      <pc:docMkLst>
        <pc:docMk/>
      </pc:docMkLst>
      <pc:sldChg chg="modSp add ord">
        <pc:chgData name="Samson Zhou" userId="be955f33642ecbf5" providerId="LiveId" clId="{6842FE99-62A3-49B7-BE37-C85821070A4B}" dt="2023-10-29T21:12:21.756" v="1081"/>
        <pc:sldMkLst>
          <pc:docMk/>
          <pc:sldMk cId="16533631" sldId="281"/>
        </pc:sldMkLst>
        <pc:spChg chg="mod">
          <ac:chgData name="Samson Zhou" userId="be955f33642ecbf5" providerId="LiveId" clId="{6842FE99-62A3-49B7-BE37-C85821070A4B}" dt="2023-10-29T21:11:45.990" v="1075" actId="12"/>
          <ac:spMkLst>
            <pc:docMk/>
            <pc:sldMk cId="16533631" sldId="281"/>
            <ac:spMk id="6" creationId="{ADE29DC0-5F55-4C0F-9250-42464CEC0C31}"/>
          </ac:spMkLst>
        </pc:spChg>
      </pc:sldChg>
      <pc:sldChg chg="modSp add mod">
        <pc:chgData name="Samson Zhou" userId="be955f33642ecbf5" providerId="LiveId" clId="{6842FE99-62A3-49B7-BE37-C85821070A4B}" dt="2023-10-29T21:11:51.271" v="1076" actId="12"/>
        <pc:sldMkLst>
          <pc:docMk/>
          <pc:sldMk cId="2706938350" sldId="503"/>
        </pc:sldMkLst>
        <pc:spChg chg="mod">
          <ac:chgData name="Samson Zhou" userId="be955f33642ecbf5" providerId="LiveId" clId="{6842FE99-62A3-49B7-BE37-C85821070A4B}" dt="2023-10-29T20:58:39.206" v="1067" actId="20577"/>
          <ac:spMkLst>
            <pc:docMk/>
            <pc:sldMk cId="2706938350" sldId="50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58:24.454" v="1063"/>
          <ac:spMkLst>
            <pc:docMk/>
            <pc:sldMk cId="2706938350" sldId="503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1:51.271" v="1076" actId="12"/>
          <ac:spMkLst>
            <pc:docMk/>
            <pc:sldMk cId="2706938350" sldId="503"/>
            <ac:spMk id="8" creationId="{7FAFF05D-9B00-4B1A-A888-E353C11CAA78}"/>
          </ac:spMkLst>
        </pc:spChg>
      </pc:sldChg>
      <pc:sldChg chg="modSp add mod">
        <pc:chgData name="Samson Zhou" userId="be955f33642ecbf5" providerId="LiveId" clId="{6842FE99-62A3-49B7-BE37-C85821070A4B}" dt="2023-10-29T21:12:08.163" v="1079" actId="12"/>
        <pc:sldMkLst>
          <pc:docMk/>
          <pc:sldMk cId="1944712141" sldId="519"/>
        </pc:sldMkLst>
        <pc:spChg chg="mod">
          <ac:chgData name="Samson Zhou" userId="be955f33642ecbf5" providerId="LiveId" clId="{6842FE99-62A3-49B7-BE37-C85821070A4B}" dt="2023-10-29T21:11:57.017" v="1077" actId="12"/>
          <ac:spMkLst>
            <pc:docMk/>
            <pc:sldMk cId="1944712141" sldId="519"/>
            <ac:spMk id="3" creationId="{15255D49-9D60-44DD-910D-2EBD0529DEC9}"/>
          </ac:spMkLst>
        </pc:spChg>
        <pc:spChg chg="mod">
          <ac:chgData name="Samson Zhou" userId="be955f33642ecbf5" providerId="LiveId" clId="{6842FE99-62A3-49B7-BE37-C85821070A4B}" dt="2023-10-29T21:12:08.163" v="1079" actId="12"/>
          <ac:spMkLst>
            <pc:docMk/>
            <pc:sldMk cId="1944712141" sldId="519"/>
            <ac:spMk id="4" creationId="{10284613-2762-4D9C-ABEE-FF9494F9B140}"/>
          </ac:spMkLst>
        </pc:spChg>
        <pc:spChg chg="mod">
          <ac:chgData name="Samson Zhou" userId="be955f33642ecbf5" providerId="LiveId" clId="{6842FE99-62A3-49B7-BE37-C85821070A4B}" dt="2023-10-29T21:12:01.194" v="1078" actId="12"/>
          <ac:spMkLst>
            <pc:docMk/>
            <pc:sldMk cId="1944712141" sldId="519"/>
            <ac:spMk id="13" creationId="{0685B05D-1BFE-4096-A89B-DAE623BE9A30}"/>
          </ac:spMkLst>
        </pc:spChg>
      </pc:sldChg>
      <pc:sldChg chg="add">
        <pc:chgData name="Samson Zhou" userId="be955f33642ecbf5" providerId="LiveId" clId="{6842FE99-62A3-49B7-BE37-C85821070A4B}" dt="2023-10-29T04:20:13.312" v="2"/>
        <pc:sldMkLst>
          <pc:docMk/>
          <pc:sldMk cId="660606361" sldId="832"/>
        </pc:sldMkLst>
      </pc:sldChg>
      <pc:sldChg chg="add">
        <pc:chgData name="Samson Zhou" userId="be955f33642ecbf5" providerId="LiveId" clId="{6842FE99-62A3-49B7-BE37-C85821070A4B}" dt="2023-10-29T04:19:56.091" v="0"/>
        <pc:sldMkLst>
          <pc:docMk/>
          <pc:sldMk cId="3156464587" sldId="989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2342623886" sldId="1108"/>
        </pc:sldMkLst>
      </pc:sldChg>
      <pc:sldChg chg="add">
        <pc:chgData name="Samson Zhou" userId="be955f33642ecbf5" providerId="LiveId" clId="{6842FE99-62A3-49B7-BE37-C85821070A4B}" dt="2023-10-29T04:20:06.674" v="1"/>
        <pc:sldMkLst>
          <pc:docMk/>
          <pc:sldMk cId="3022628831" sldId="1111"/>
        </pc:sldMkLst>
      </pc:sldChg>
      <pc:sldChg chg="modSp add mod">
        <pc:chgData name="Samson Zhou" userId="be955f33642ecbf5" providerId="LiveId" clId="{6842FE99-62A3-49B7-BE37-C85821070A4B}" dt="2023-10-29T04:30:39.235" v="32"/>
        <pc:sldMkLst>
          <pc:docMk/>
          <pc:sldMk cId="3929789972" sldId="1127"/>
        </pc:sldMkLst>
        <pc:spChg chg="mod">
          <ac:chgData name="Samson Zhou" userId="be955f33642ecbf5" providerId="LiveId" clId="{6842FE99-62A3-49B7-BE37-C85821070A4B}" dt="2023-10-29T04:30:39.235" v="32"/>
          <ac:spMkLst>
            <pc:docMk/>
            <pc:sldMk cId="3929789972" sldId="1127"/>
            <ac:spMk id="2" creationId="{6D984B7A-8516-47FC-9176-8158CF0B5C45}"/>
          </ac:spMkLst>
        </pc:spChg>
      </pc:sldChg>
      <pc:sldChg chg="modSp add del mod">
        <pc:chgData name="Samson Zhou" userId="be955f33642ecbf5" providerId="LiveId" clId="{6842FE99-62A3-49B7-BE37-C85821070A4B}" dt="2023-10-29T20:39:25.379" v="46" actId="47"/>
        <pc:sldMkLst>
          <pc:docMk/>
          <pc:sldMk cId="1569784009" sldId="1130"/>
        </pc:sldMkLst>
        <pc:spChg chg="mod">
          <ac:chgData name="Samson Zhou" userId="be955f33642ecbf5" providerId="LiveId" clId="{6842FE99-62A3-49B7-BE37-C85821070A4B}" dt="2023-10-29T04:31:25.559" v="40"/>
          <ac:spMkLst>
            <pc:docMk/>
            <pc:sldMk cId="1569784009" sldId="1130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18.755" v="38"/>
        <pc:sldMkLst>
          <pc:docMk/>
          <pc:sldMk cId="1609618652" sldId="1131"/>
        </pc:sldMkLst>
        <pc:spChg chg="mod">
          <ac:chgData name="Samson Zhou" userId="be955f33642ecbf5" providerId="LiveId" clId="{6842FE99-62A3-49B7-BE37-C85821070A4B}" dt="2023-10-29T04:31:18.755" v="38"/>
          <ac:spMkLst>
            <pc:docMk/>
            <pc:sldMk cId="1609618652" sldId="1131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31:37.942" v="42"/>
        <pc:sldMkLst>
          <pc:docMk/>
          <pc:sldMk cId="2934662477" sldId="1132"/>
        </pc:sldMkLst>
        <pc:spChg chg="mod">
          <ac:chgData name="Samson Zhou" userId="be955f33642ecbf5" providerId="LiveId" clId="{6842FE99-62A3-49B7-BE37-C85821070A4B}" dt="2023-10-29T04:31:37.942" v="42"/>
          <ac:spMkLst>
            <pc:docMk/>
            <pc:sldMk cId="2934662477" sldId="1132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20:47:57.020" v="463" actId="1076"/>
        <pc:sldMkLst>
          <pc:docMk/>
          <pc:sldMk cId="3180073886" sldId="1133"/>
        </pc:sldMkLst>
        <pc:spChg chg="mod">
          <ac:chgData name="Samson Zhou" userId="be955f33642ecbf5" providerId="LiveId" clId="{6842FE99-62A3-49B7-BE37-C85821070A4B}" dt="2023-10-29T20:39:23.602" v="45"/>
          <ac:spMkLst>
            <pc:docMk/>
            <pc:sldMk cId="3180073886" sldId="1133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7:57.020" v="463" actId="1076"/>
          <ac:spMkLst>
            <pc:docMk/>
            <pc:sldMk cId="3180073886" sldId="1133"/>
            <ac:spMk id="5" creationId="{BD4FED54-7A75-F056-4896-20815D818F4E}"/>
          </ac:spMkLst>
        </pc:spChg>
      </pc:sldChg>
      <pc:sldChg chg="mod modShow">
        <pc:chgData name="Samson Zhou" userId="be955f33642ecbf5" providerId="LiveId" clId="{6842FE99-62A3-49B7-BE37-C85821070A4B}" dt="2023-10-29T04:32:18.929" v="43" actId="729"/>
        <pc:sldMkLst>
          <pc:docMk/>
          <pc:sldMk cId="319067384" sldId="1222"/>
        </pc:sldMkLst>
      </pc:sldChg>
      <pc:sldChg chg="modSp add mod">
        <pc:chgData name="Samson Zhou" userId="be955f33642ecbf5" providerId="LiveId" clId="{6842FE99-62A3-49B7-BE37-C85821070A4B}" dt="2023-10-29T04:26:16.924" v="30" actId="20577"/>
        <pc:sldMkLst>
          <pc:docMk/>
          <pc:sldMk cId="903381469" sldId="1308"/>
        </pc:sldMkLst>
        <pc:spChg chg="mod">
          <ac:chgData name="Samson Zhou" userId="be955f33642ecbf5" providerId="LiveId" clId="{6842FE99-62A3-49B7-BE37-C85821070A4B}" dt="2023-10-29T04:26:16.924" v="30" actId="20577"/>
          <ac:spMkLst>
            <pc:docMk/>
            <pc:sldMk cId="903381469" sldId="1308"/>
            <ac:spMk id="2" creationId="{6D984B7A-8516-47FC-9176-8158CF0B5C45}"/>
          </ac:spMkLst>
        </pc:spChg>
      </pc:sldChg>
      <pc:sldChg chg="modSp add mod">
        <pc:chgData name="Samson Zhou" userId="be955f33642ecbf5" providerId="LiveId" clId="{6842FE99-62A3-49B7-BE37-C85821070A4B}" dt="2023-10-29T04:26:12.655" v="16" actId="20577"/>
        <pc:sldMkLst>
          <pc:docMk/>
          <pc:sldMk cId="2028505501" sldId="1317"/>
        </pc:sldMkLst>
        <pc:spChg chg="mod">
          <ac:chgData name="Samson Zhou" userId="be955f33642ecbf5" providerId="LiveId" clId="{6842FE99-62A3-49B7-BE37-C85821070A4B}" dt="2023-10-29T04:26:12.655" v="16" actId="20577"/>
          <ac:spMkLst>
            <pc:docMk/>
            <pc:sldMk cId="2028505501" sldId="1317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04:26:09.885" v="5" actId="20577"/>
          <ac:spMkLst>
            <pc:docMk/>
            <pc:sldMk cId="2028505501" sldId="1317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47:52.491" v="460" actId="20577"/>
        <pc:sldMkLst>
          <pc:docMk/>
          <pc:sldMk cId="1523462621" sldId="1318"/>
        </pc:sldMkLst>
        <pc:spChg chg="mod">
          <ac:chgData name="Samson Zhou" userId="be955f33642ecbf5" providerId="LiveId" clId="{6842FE99-62A3-49B7-BE37-C85821070A4B}" dt="2023-10-29T20:47:52.491" v="460" actId="20577"/>
          <ac:spMkLst>
            <pc:docMk/>
            <pc:sldMk cId="1523462621" sldId="1318"/>
            <ac:spMk id="2" creationId="{6D984B7A-8516-47FC-9176-8158CF0B5C45}"/>
          </ac:spMkLst>
        </pc:spChg>
        <pc:spChg chg="mod">
          <ac:chgData name="Samson Zhou" userId="be955f33642ecbf5" providerId="LiveId" clId="{6842FE99-62A3-49B7-BE37-C85821070A4B}" dt="2023-10-29T20:45:01.182" v="421" actId="27636"/>
          <ac:spMkLst>
            <pc:docMk/>
            <pc:sldMk cId="1523462621" sldId="1318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1:08.461" v="826" actId="20577"/>
        <pc:sldMkLst>
          <pc:docMk/>
          <pc:sldMk cId="2052579712" sldId="1319"/>
        </pc:sldMkLst>
        <pc:spChg chg="mod">
          <ac:chgData name="Samson Zhou" userId="be955f33642ecbf5" providerId="LiveId" clId="{6842FE99-62A3-49B7-BE37-C85821070A4B}" dt="2023-10-29T20:51:08.461" v="826" actId="20577"/>
          <ac:spMkLst>
            <pc:docMk/>
            <pc:sldMk cId="2052579712" sldId="1319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2:28.186" v="928" actId="207"/>
        <pc:sldMkLst>
          <pc:docMk/>
          <pc:sldMk cId="396967077" sldId="1320"/>
        </pc:sldMkLst>
        <pc:spChg chg="mod">
          <ac:chgData name="Samson Zhou" userId="be955f33642ecbf5" providerId="LiveId" clId="{6842FE99-62A3-49B7-BE37-C85821070A4B}" dt="2023-10-29T20:52:28.186" v="928" actId="207"/>
          <ac:spMkLst>
            <pc:docMk/>
            <pc:sldMk cId="396967077" sldId="1320"/>
            <ac:spMk id="3" creationId="{15255D49-9D60-44DD-910D-2EBD0529DEC9}"/>
          </ac:spMkLst>
        </pc:spChg>
      </pc:sldChg>
      <pc:sldChg chg="modSp add mod">
        <pc:chgData name="Samson Zhou" userId="be955f33642ecbf5" providerId="LiveId" clId="{6842FE99-62A3-49B7-BE37-C85821070A4B}" dt="2023-10-29T20:58:24.454" v="1063"/>
        <pc:sldMkLst>
          <pc:docMk/>
          <pc:sldMk cId="526404712" sldId="1321"/>
        </pc:sldMkLst>
        <pc:spChg chg="mod">
          <ac:chgData name="Samson Zhou" userId="be955f33642ecbf5" providerId="LiveId" clId="{6842FE99-62A3-49B7-BE37-C85821070A4B}" dt="2023-10-29T20:58:24.454" v="1063"/>
          <ac:spMkLst>
            <pc:docMk/>
            <pc:sldMk cId="526404712" sldId="1321"/>
            <ac:spMk id="3" creationId="{15255D49-9D60-44DD-910D-2EBD0529DEC9}"/>
          </ac:spMkLst>
        </pc:spChg>
      </pc:sldChg>
      <pc:sldChg chg="addSp delSp modSp add mod">
        <pc:chgData name="Samson Zhou" userId="be955f33642ecbf5" providerId="LiveId" clId="{6842FE99-62A3-49B7-BE37-C85821070A4B}" dt="2023-10-30T00:22:44.644" v="1227" actId="20577"/>
        <pc:sldMkLst>
          <pc:docMk/>
          <pc:sldMk cId="1286416461" sldId="1322"/>
        </pc:sldMkLst>
        <pc:spChg chg="mod">
          <ac:chgData name="Samson Zhou" userId="be955f33642ecbf5" providerId="LiveId" clId="{6842FE99-62A3-49B7-BE37-C85821070A4B}" dt="2023-10-29T21:12:39.511" v="1103" actId="20577"/>
          <ac:spMkLst>
            <pc:docMk/>
            <pc:sldMk cId="1286416461" sldId="1322"/>
            <ac:spMk id="2" creationId="{6D984B7A-8516-47FC-9176-8158CF0B5C45}"/>
          </ac:spMkLst>
        </pc:spChg>
        <pc:spChg chg="add 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3" creationId="{3DC86988-61BF-2ADD-8FC5-5BDF76EF71B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5" creationId="{7EB5C823-3983-4C5C-83E7-D8CC0D6C92B7}"/>
          </ac:spMkLst>
        </pc:spChg>
        <pc:spChg chg="add del mod">
          <ac:chgData name="Samson Zhou" userId="be955f33642ecbf5" providerId="LiveId" clId="{6842FE99-62A3-49B7-BE37-C85821070A4B}" dt="2023-10-29T21:13:50.479" v="1120" actId="478"/>
          <ac:spMkLst>
            <pc:docMk/>
            <pc:sldMk cId="1286416461" sldId="1322"/>
            <ac:spMk id="6" creationId="{97251281-E2E9-410D-9DDA-112FC4F2414F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7" creationId="{14E514E6-5229-4F78-A599-0383CCCB4707}"/>
          </ac:spMkLst>
        </pc:spChg>
        <pc:spChg chg="mod">
          <ac:chgData name="Samson Zhou" userId="be955f33642ecbf5" providerId="LiveId" clId="{6842FE99-62A3-49B7-BE37-C85821070A4B}" dt="2023-10-30T00:22:44.644" v="1227" actId="20577"/>
          <ac:spMkLst>
            <pc:docMk/>
            <pc:sldMk cId="1286416461" sldId="1322"/>
            <ac:spMk id="8" creationId="{7FAFF05D-9B00-4B1A-A888-E353C11CAA78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9" creationId="{43A87E7B-2884-4F34-B0C4-46A53A4636B2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0" creationId="{AC5F12C4-F816-4AA2-8782-D3DA88268FA1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1" creationId="{31A32533-50D8-4742-900A-C968A0A10E0A}"/>
          </ac:spMkLst>
        </pc:spChg>
        <pc:spChg chg="mod">
          <ac:chgData name="Samson Zhou" userId="be955f33642ecbf5" providerId="LiveId" clId="{6842FE99-62A3-49B7-BE37-C85821070A4B}" dt="2023-10-29T21:13:06.465" v="1106" actId="1076"/>
          <ac:spMkLst>
            <pc:docMk/>
            <pc:sldMk cId="1286416461" sldId="1322"/>
            <ac:spMk id="12" creationId="{E4964515-E984-474F-BDF9-110412973156}"/>
          </ac:spMkLst>
        </pc:spChg>
        <pc:spChg chg="add del">
          <ac:chgData name="Samson Zhou" userId="be955f33642ecbf5" providerId="LiveId" clId="{6842FE99-62A3-49B7-BE37-C85821070A4B}" dt="2023-10-29T21:13:35.729" v="1112" actId="22"/>
          <ac:spMkLst>
            <pc:docMk/>
            <pc:sldMk cId="1286416461" sldId="1322"/>
            <ac:spMk id="13" creationId="{BEA19261-1D3C-0560-1000-1D0B32B3383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A6C840-090B-45AD-9998-AD1D9BC60EC6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C9AF5F-0ECA-496F-80C6-BDD30EB06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638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779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513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0585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746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8206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3946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4130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2978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2266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3611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38118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3846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8982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7479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2728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06697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02418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50381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41362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7589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75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033749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763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0291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4564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4005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585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4B217-C1BE-352E-3158-4DE0962F8A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15AE02-7ED9-4ED6-3A88-230F9C0471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6B941-B9E5-84D5-BFDB-3F4E3E2D0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72385D-54C5-B8CA-FC7D-B964FBF86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1AB1CE-A522-3320-EAA9-023C31E7F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79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0E06-B242-0020-2630-36A6156C0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24989-199D-CBD5-6124-A355E33E9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02780-5820-6231-C378-3C382987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DCE9C8-93FD-B3C9-E4FC-3B9720763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381B28-B988-875D-4F18-30AE65D50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75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886325-FC45-81C0-35C5-4174454269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E05EC-782D-74BA-BC8A-5C4DC510B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4F5D2-14D5-E647-3FD4-C1C3D279A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FC6D9D-09E9-9006-9E91-7F6A6706D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FE621B-DF41-45A7-D102-27F8B5EC2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054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D4605-8E00-A266-35BB-F6F4F21F0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0E4CF-A76D-B49E-42AD-5CF4073D0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55D02E-AB11-2F42-550E-DDC3B79D5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0DF99-F9A1-5C7A-07DB-7F9A6C1BD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968591-BC70-4E6F-8893-67D3D151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605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CA638-84D4-3C7F-243B-B40373310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2721B2-AFDA-628F-3634-B69275BC9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17663-50C4-0BA0-DAB8-564A627D8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AA37D-728E-0FE5-0B05-A12C60D6B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F15C-A40D-B1BB-D92A-CDADF2F9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F0F35-D170-9861-EBEE-54FE4B95E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A58E1-9845-2D5D-89D9-1EB18C8E6C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DB109-4996-B200-9DA8-F2013BB53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BC940-B2F5-4482-B78D-A9426816E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042A9-9DF5-B326-D541-858397819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3E006-2ECB-6AF1-EABD-D3791F5D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93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75920-0C92-A8C0-3DA5-550585EAD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3A38B-CC1D-BCAF-E67F-18EFEDA789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36E67-2FC6-79CE-A4B4-7BEEBFFF8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D55616-0F5D-6C1C-B3CF-6E366E0BE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339CB9-A9D9-B826-EF14-23EA799FFA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2C4CD1-785D-267D-A45A-B1AB275C4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B669FC6-3DE1-A5F8-3FCB-58AE8EB59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226EC7-5082-9A06-6417-3D5FD6211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51495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16E-B0AB-1182-8B50-24C2E11AE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18A3E6-BBF4-C5E5-C6D8-5446F2C09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11FCC-8250-6913-EA1D-D7EED6ECE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67EA52-E0AB-44FD-95CE-7DA939FE9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3885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A61A5-75AC-3A7C-14E3-8CCA0BAAD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E517CD-8F4F-7278-D9A2-6D5C244EE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9B44A-8014-B85A-B61E-E812D3D35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3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AB926-488F-941F-F6F6-AB3309AE8B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7C22D-1675-79D2-7239-540003D97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95F661-BF03-98CD-5CB9-729EA60C3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BCADC-D29B-77A8-C759-7BC7D90E9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51CE-1B55-E3EB-2701-EC3F54BF4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5E6EB-D063-4B2A-F080-E68A73A28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30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2B7A8-1008-A94C-8C50-57FFBD0AE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A171F8-151B-9429-B0DA-5B73EC3C65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6F83C-3697-189E-98BE-1225E27A5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75045-4890-9367-D7B4-5D0BCC6BB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85D410-4F86-1347-ABEC-B7925EB4C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71F6B-83E3-BB88-15F6-0D6CE6B91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586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2FE00A-768B-719A-51BB-C6321C98B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6595D-4DB6-EEFA-F2D9-6F4AA242E3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74466-419D-6CDF-4FE2-34536A8B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5DE4D-E8CD-4C96-9409-58A4166A4C7C}" type="datetimeFigureOut">
              <a:rPr lang="en-US" smtClean="0"/>
              <a:t>10/30/2023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166DB-E8B6-EF3B-F51C-444D5257FA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BD9A58-061C-51B3-8919-B768FCF0A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37A65-729E-45EF-BCC5-CB22007D3F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7197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10.png"/><Relationship Id="rId7" Type="http://schemas.openxmlformats.org/officeDocument/2006/relationships/image" Target="NUL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../media/image19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30.png"/><Relationship Id="rId7" Type="http://schemas.openxmlformats.org/officeDocument/2006/relationships/image" Target="../media/image33.png"/><Relationship Id="rId12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../media/image32.png"/><Relationship Id="rId10" Type="http://schemas.openxmlformats.org/officeDocument/2006/relationships/image" Target="NULL"/><Relationship Id="rId4" Type="http://schemas.openxmlformats.org/officeDocument/2006/relationships/image" Target="../media/image31.png"/><Relationship Id="rId9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gi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36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jpg"/><Relationship Id="rId4" Type="http://schemas.openxmlformats.org/officeDocument/2006/relationships/image" Target="../media/image3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43.jpg"/><Relationship Id="rId4" Type="http://schemas.openxmlformats.org/officeDocument/2006/relationships/image" Target="../media/image35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281.png"/><Relationship Id="rId7" Type="http://schemas.openxmlformats.org/officeDocument/2006/relationships/image" Target="../media/image42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46.png"/><Relationship Id="rId9" Type="http://schemas.openxmlformats.org/officeDocument/2006/relationships/image" Target="../media/image4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g"/><Relationship Id="rId3" Type="http://schemas.openxmlformats.org/officeDocument/2006/relationships/image" Target="../media/image42.jp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4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25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sampling, sample each point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into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probability proportional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)/</m:t>
                    </m:r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8505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val 27">
            <a:extLst>
              <a:ext uri="{FF2B5EF4-FFF2-40B4-BE49-F238E27FC236}">
                <a16:creationId xmlns:a16="http://schemas.microsoft.com/office/drawing/2014/main" id="{B4E9F7CD-162E-80B0-AA46-F762DEFB34B8}"/>
              </a:ext>
            </a:extLst>
          </p:cNvPr>
          <p:cNvSpPr/>
          <p:nvPr/>
        </p:nvSpPr>
        <p:spPr>
          <a:xfrm>
            <a:off x="2840580" y="5048204"/>
            <a:ext cx="1492667" cy="1410369"/>
          </a:xfrm>
          <a:prstGeom prst="ellipse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about a different choice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centers?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9F759BCA-DA72-87C6-1313-0F89DDA72CF6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FDB7D49-9294-E8B0-E577-3F398B28152F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1AFB97-9938-5200-384E-2C379792E097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E7BA44-4AD1-A2B1-3022-1F92C016690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81437D2-9F36-549C-D613-3815E41C520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E84106A-1B76-2645-001E-77352867BEE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6E6F7B-2FE7-E8EF-6255-E796EF948FFA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B6E64DC-F2BA-A0A2-BD17-8A7979466915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901255-938C-F9E5-0DE6-DC6D6C945C2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E8A3E8C-7EBD-0243-CE70-DC572C87F3E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0695D8-9F5B-0E34-1E8D-EB38BBF8BA81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5F2CA1B-846C-8885-47B4-DF3D14040D1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065062F-A6C9-A1C4-7F3A-869226F31489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9A05421-E5BC-AC60-049C-96D0F428919F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24263CD-AA73-31E5-953C-5264E47DB45A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AAB068C-78E1-9439-E45C-9DEF879B7557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AADC1BC-0556-AEF0-A54E-C61263031D6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41C41E4-5EEA-A2FB-4691-528A21AA6C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74B7B4F-8FE7-F4D2-7BC8-48D068635C5D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9B293F6-1D59-212B-7ECC-3E426A8B0076}"/>
              </a:ext>
            </a:extLst>
          </p:cNvPr>
          <p:cNvSpPr/>
          <p:nvPr/>
        </p:nvSpPr>
        <p:spPr>
          <a:xfrm>
            <a:off x="9812528" y="4167576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1413F17-BFAE-95C9-54B8-D399839BF1F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719ABAAC-2D62-97CB-9723-79D20CDC2BB5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360C9A8-056D-9C25-DCEB-CF0819E6EDE7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186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Importance sampling only needs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to have size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to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 handle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sample each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instead of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3200" dirty="0"/>
                  <a:t>Need to union bound over a net of all possible sets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/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b="0" dirty="0">
                    <a:solidFill>
                      <a:srgbClr val="FF0000"/>
                    </a:solidFill>
                  </a:rPr>
                  <a:t>Net with size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8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D4FED54-7A75-F056-4896-20815D818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6352" y="5651426"/>
                <a:ext cx="4356847" cy="841449"/>
              </a:xfrm>
              <a:prstGeom prst="rect">
                <a:avLst/>
              </a:prstGeom>
              <a:blipFill>
                <a:blip r:embed="rId4"/>
                <a:stretch>
                  <a:fillRect l="-2797" b="-7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99AA723-ECFC-41B1-B8C3-27B1281526DC}"/>
              </a:ext>
            </a:extLst>
          </p:cNvPr>
          <p:cNvCxnSpPr>
            <a:cxnSpLocks/>
          </p:cNvCxnSpPr>
          <p:nvPr/>
        </p:nvCxnSpPr>
        <p:spPr>
          <a:xfrm flipV="1">
            <a:off x="7082118" y="5262282"/>
            <a:ext cx="0" cy="65442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0073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quantity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lim>
                    </m:limLow>
                    <m:f>
                      <m:f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num>
                      <m:den>
                        <m:r>
                          <m:rPr>
                            <m:sty m:val="p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Cost</m:t>
                        </m:r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3200" dirty="0"/>
                  <a:t> is called 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intuitively measures how “important” the point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is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 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total sensitivity</a:t>
                </a:r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and quantifies how many points will be sampled into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through importance/sensitivity sampling (before the union bound)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466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If we sample each point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then we get achieve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r>
                  <a:rPr lang="en-US" sz="3200" dirty="0"/>
                  <a:t>-approximation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be? How many points are sampled?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870" b="-4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3462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3200" dirty="0"/>
                  <a:t> be? How many points are sampled?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union bound over multiple choices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</a:t>
                </a:r>
                <a:r>
                  <a:rPr lang="en-US" sz="3200" b="0" dirty="0"/>
                  <a:t>Net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59684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dirty="0"/>
                  <a:t>: </a:t>
                </a:r>
                <a:r>
                  <a:rPr lang="en-US" sz="3200" b="0" dirty="0"/>
                  <a:t>Net with size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num>
                              <m:den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Correctness on net implies correctness everywhere, so we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100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3200" dirty="0"/>
                  <a:t> and by a union bound, our algorithm succeeds with probability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0.99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r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25797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num>
                              <m:den>
                                <m:sSup>
                                  <m:sSup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𝜀</m:t>
                                    </m:r>
                                  </m:e>
                                  <m:sup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  <m:r>
                              <m:rPr>
                                <m:sty m:val="p"/>
                              </m:r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  <m:f>
                              <m:f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</m:den>
                            </m:f>
                          </m:e>
                        </m:d>
                      </m:e>
                    </m:func>
                  </m:oMath>
                </a14:m>
                <a:r>
                  <a:rPr lang="en-US" sz="3200" dirty="0"/>
                  <a:t>, so we sample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expectation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in total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den>
                        </m:f>
                      </m:e>
                    </m:func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𝑘𝑑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, then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What is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? </a:t>
                </a:r>
                <a:r>
                  <a:rPr lang="en-US" sz="3200" dirty="0">
                    <a:solidFill>
                      <a:srgbClr val="00B050"/>
                    </a:solidFill>
                  </a:rPr>
                  <a:t>Total sensitivity!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70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9531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4079270" y="38386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721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5346911" y="281068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32683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6890779" y="3795523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81657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706924" y="557190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2908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5451164" y="576254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046912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4238660" y="51521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2468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Oval 5">
            <a:extLst>
              <a:ext uri="{FF2B5EF4-FFF2-40B4-BE49-F238E27FC236}">
                <a16:creationId xmlns:a16="http://schemas.microsoft.com/office/drawing/2014/main" id="{FAD479A7-8AF1-2BAF-290D-22A326506AFC}"/>
              </a:ext>
            </a:extLst>
          </p:cNvPr>
          <p:cNvSpPr/>
          <p:nvPr/>
        </p:nvSpPr>
        <p:spPr>
          <a:xfrm>
            <a:off x="4158965" y="509046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DDC5C6-1C41-9C39-21AB-F826F178779B}"/>
              </a:ext>
            </a:extLst>
          </p:cNvPr>
          <p:cNvSpPr/>
          <p:nvPr/>
        </p:nvSpPr>
        <p:spPr>
          <a:xfrm>
            <a:off x="6581476" y="551025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61AFCE0-3611-C373-CB8C-5A4E5884E2CD}"/>
              </a:ext>
            </a:extLst>
          </p:cNvPr>
          <p:cNvSpPr/>
          <p:nvPr/>
        </p:nvSpPr>
        <p:spPr>
          <a:xfrm>
            <a:off x="6834170" y="37601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E118985-8845-8F45-B196-44E056A5AC83}"/>
              </a:ext>
            </a:extLst>
          </p:cNvPr>
          <p:cNvSpPr/>
          <p:nvPr/>
        </p:nvSpPr>
        <p:spPr>
          <a:xfrm>
            <a:off x="3319245" y="44824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EEEA8-5BA1-E343-A1ED-0AC00D68C372}"/>
              </a:ext>
            </a:extLst>
          </p:cNvPr>
          <p:cNvSpPr/>
          <p:nvPr/>
        </p:nvSpPr>
        <p:spPr>
          <a:xfrm>
            <a:off x="5346911" y="56864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FF16D2-C145-9888-2D02-D126E57AFA8E}"/>
              </a:ext>
            </a:extLst>
          </p:cNvPr>
          <p:cNvSpPr/>
          <p:nvPr/>
        </p:nvSpPr>
        <p:spPr>
          <a:xfrm>
            <a:off x="3999575" y="384296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5F89D0C-517D-11A9-AB8B-0DBDD146A771}"/>
              </a:ext>
            </a:extLst>
          </p:cNvPr>
          <p:cNvSpPr/>
          <p:nvPr/>
        </p:nvSpPr>
        <p:spPr>
          <a:xfrm>
            <a:off x="5250943" y="27647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105BA313-FB1B-32C2-52FA-C7CB924F6306}"/>
              </a:ext>
            </a:extLst>
          </p:cNvPr>
          <p:cNvSpPr/>
          <p:nvPr/>
        </p:nvSpPr>
        <p:spPr>
          <a:xfrm>
            <a:off x="3424188" y="446560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3542A93-4266-C4E2-D068-EBAB41394F43}"/>
              </a:ext>
            </a:extLst>
          </p:cNvPr>
          <p:cNvSpPr/>
          <p:nvPr/>
        </p:nvSpPr>
        <p:spPr>
          <a:xfrm>
            <a:off x="4095456" y="38152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9F81AEFB-2AB2-2E8B-2AEB-5A41D1F98BE7}"/>
              </a:ext>
            </a:extLst>
          </p:cNvPr>
          <p:cNvSpPr/>
          <p:nvPr/>
        </p:nvSpPr>
        <p:spPr>
          <a:xfrm>
            <a:off x="5346911" y="280832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3E846F96-C385-9E89-C49E-AC9EFE37055F}"/>
              </a:ext>
            </a:extLst>
          </p:cNvPr>
          <p:cNvSpPr/>
          <p:nvPr/>
        </p:nvSpPr>
        <p:spPr>
          <a:xfrm>
            <a:off x="6988700" y="378476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706AB507-E82B-EACD-695D-B2724F4ABB99}"/>
              </a:ext>
            </a:extLst>
          </p:cNvPr>
          <p:cNvSpPr/>
          <p:nvPr/>
        </p:nvSpPr>
        <p:spPr>
          <a:xfrm>
            <a:off x="6702658" y="557429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4FF6892-BC90-1617-0361-9E3F75AFEBB8}"/>
              </a:ext>
            </a:extLst>
          </p:cNvPr>
          <p:cNvSpPr/>
          <p:nvPr/>
        </p:nvSpPr>
        <p:spPr>
          <a:xfrm>
            <a:off x="5384308" y="5521958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/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B6569AB-D8E5-0EF2-0F23-8A63DB0453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872" y="4330100"/>
                <a:ext cx="2959669" cy="461665"/>
              </a:xfrm>
              <a:prstGeom prst="rect">
                <a:avLst/>
              </a:prstGeom>
              <a:blipFill>
                <a:blip r:embed="rId4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/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1E38B1-9791-B991-3359-3243116F0D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3333858"/>
                <a:ext cx="2959669" cy="461665"/>
              </a:xfrm>
              <a:prstGeom prst="rect">
                <a:avLst/>
              </a:prstGeom>
              <a:blipFill>
                <a:blip r:embed="rId5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/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7243010-2402-95E4-8A0F-2283EEFB1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965" y="2231644"/>
                <a:ext cx="2959669" cy="461665"/>
              </a:xfrm>
              <a:prstGeom prst="rect">
                <a:avLst/>
              </a:prstGeom>
              <a:blipFill>
                <a:blip r:embed="rId6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/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62FEEFD-C419-A3B5-BCFC-A660102ECE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171" y="3298518"/>
                <a:ext cx="2959669" cy="461665"/>
              </a:xfrm>
              <a:prstGeom prst="rect">
                <a:avLst/>
              </a:prstGeom>
              <a:blipFill>
                <a:blip r:embed="rId7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/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D7E924E-70C8-9D3E-2195-600E1BA50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1907" y="5147626"/>
                <a:ext cx="2959669" cy="461665"/>
              </a:xfrm>
              <a:prstGeom prst="rect">
                <a:avLst/>
              </a:prstGeom>
              <a:blipFill>
                <a:blip r:embed="rId8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/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EBED82-15B4-C372-87D0-1FDBB279D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9270" y="5815920"/>
                <a:ext cx="2959669" cy="461665"/>
              </a:xfrm>
              <a:prstGeom prst="rect">
                <a:avLst/>
              </a:prstGeom>
              <a:blipFill>
                <a:blip r:embed="rId9"/>
                <a:stretch>
                  <a:fillRect l="-823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/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b="0" dirty="0"/>
                  <a:t> Point has </a:t>
                </a:r>
                <a:r>
                  <a:rPr lang="en-US" sz="2400" dirty="0"/>
                  <a:t>sensitivity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537CD7-2222-C952-D5B2-E93972617D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9296" y="5090462"/>
                <a:ext cx="2959669" cy="461665"/>
              </a:xfrm>
              <a:prstGeom prst="rect">
                <a:avLst/>
              </a:prstGeom>
              <a:blipFill>
                <a:blip r:embed="rId10"/>
                <a:stretch>
                  <a:fillRect l="-1031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9394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Total Sensitivity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sensitivity = Sum of sensitivities can be at least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large can it be?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90893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Oval 23">
            <a:extLst>
              <a:ext uri="{FF2B5EF4-FFF2-40B4-BE49-F238E27FC236}">
                <a16:creationId xmlns:a16="http://schemas.microsoft.com/office/drawing/2014/main" id="{4ED96B82-8A33-1A88-635B-359B65852979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300A568-EA77-59B3-436E-F78245B39B06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D459F2-E2FA-A117-2C4F-FA4D80C708FB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062EA93-430C-444F-3401-F5BCF5C18999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79ED3F98-1804-67CA-8948-204D2D996DC1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1E6DE711-659B-1700-78B7-5AC18F1C215D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44B6E2-6555-204F-FC81-7883C8169CAC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6314DF24-64EA-5A50-B489-9C2B3744E6C4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D362A4E-1907-D326-B55F-9DF6DCF69D64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9189E1C6-5C8E-775E-4498-C67A02601979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40D4DE6-4ECB-8E24-6259-2108489F9AA8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8A8CFC9F-9A3F-01B1-888D-8FBB7BF134C9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BDB8CCF-59EF-3B26-1F78-DF0DCC10EEC3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51CDB84-72BE-A6FB-126D-CD3EF4C96A91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70F1B524-3108-0F1D-C5B0-92BDC19E7820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3688E5F-F262-7139-8251-F9385289F47B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D903EB63-CE03-BD86-EC09-3B1F353E7657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A9B68E5-AB7E-D534-E14B-56FD635746BD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4FD9E60-B445-D806-EDB9-F665FDA688AB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58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924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DA99870-F4A0-F5C2-7B4A-BEC0DF970B7A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7294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84940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ADF3143-18C9-AA44-5946-DA56D4D8763F}"/>
              </a:ext>
            </a:extLst>
          </p:cNvPr>
          <p:cNvCxnSpPr>
            <a:cxnSpLocks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6E309D1-811A-A10E-AF12-76DD1DE95D14}"/>
              </a:ext>
            </a:extLst>
          </p:cNvPr>
          <p:cNvSpPr txBox="1"/>
          <p:nvPr/>
        </p:nvSpPr>
        <p:spPr>
          <a:xfrm>
            <a:off x="2070343" y="2451306"/>
            <a:ext cx="885713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Partition the sum of the sensitivities by each cluster</a:t>
            </a:r>
          </a:p>
        </p:txBody>
      </p:sp>
    </p:spTree>
    <p:extLst>
      <p:ext uri="{BB962C8B-B14F-4D97-AF65-F5344CB8AC3E}">
        <p14:creationId xmlns:p14="http://schemas.microsoft.com/office/powerpoint/2010/main" val="2424905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/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den>
                          </m:f>
                        </m:e>
                      </m:func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Cost</m:t>
                              </m:r>
                              <m:d>
                                <m:d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</m:s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num>
                            <m:den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Cost</m:t>
                                  </m:r>
                                  <m:d>
                                    <m:dPr>
                                      <m:ctrlP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3200" i="1">
                                              <a:solidFill>
                                                <a:srgbClr val="C0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32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𝐶</m:t>
                                      </m:r>
                                    </m:e>
                                  </m:d>
                                </m:e>
                              </m:nary>
                            </m:den>
                          </m:f>
                        </m:e>
                      </m:func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85D31E-6A3D-C3F9-8A75-285BDCC2F3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990" y="921062"/>
                <a:ext cx="11223811" cy="11757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3B8BF80E-175B-13E9-3AAA-A48F343E1B6E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9062A8B-28AF-9680-927E-2C87F5B1B20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47B980B-D108-A5ED-2A62-5E40103375E9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0B0E898-6CD1-C665-6A8A-1FE5DB5086C1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6588699-64EB-37D6-7098-7FD975B357AE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8FD29BD-00FF-7F7C-1147-9FC5E669F697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844E6B3-91A3-EB01-E273-5B6382A76AC6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29723C-C346-BAEA-84D2-D2251FCAD37B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2668AC-DA6C-BF4A-2C8F-E858DBCAAA65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6C875-0E5F-31D8-61DF-026F9655038C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4E5A53E-3CA0-472E-558D-105A551EBA30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DF93EBE-009D-6A75-26BE-1EB445BF0ED0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7A32A0-A782-436B-1F89-D57A239B0D37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E3A6C47-7341-4CA4-24AD-C9B402B8D928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4037A17-0543-B794-6912-A0ADB35BC0D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0A76879-3668-30F7-A164-5925ADA5CBA3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36A21DF-5962-C64C-A578-016E638111F6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915076-44BC-3C82-6A35-CB6D4A76AFF5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FB3BD6-6A49-07ED-5E72-C31BCC2666A5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4AD74F50-11AB-5161-5FB1-3BD687585A34}"/>
              </a:ext>
            </a:extLst>
          </p:cNvPr>
          <p:cNvSpPr/>
          <p:nvPr/>
        </p:nvSpPr>
        <p:spPr>
          <a:xfrm>
            <a:off x="2495231" y="457058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5E72B86E-A21A-1F4A-8D3C-648603766C51}"/>
              </a:ext>
            </a:extLst>
          </p:cNvPr>
          <p:cNvSpPr/>
          <p:nvPr/>
        </p:nvSpPr>
        <p:spPr>
          <a:xfrm>
            <a:off x="6244417" y="321213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56E0EEED-D788-2307-1B37-ADBB44A9C8C8}"/>
              </a:ext>
            </a:extLst>
          </p:cNvPr>
          <p:cNvSpPr/>
          <p:nvPr/>
        </p:nvSpPr>
        <p:spPr>
          <a:xfrm>
            <a:off x="8786117" y="4499271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23257C73-DF66-3029-AAB2-24137AF78CBD}"/>
              </a:ext>
            </a:extLst>
          </p:cNvPr>
          <p:cNvSpPr/>
          <p:nvPr/>
        </p:nvSpPr>
        <p:spPr>
          <a:xfrm>
            <a:off x="3525200" y="5091352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ar: 5 Points 25">
            <a:extLst>
              <a:ext uri="{FF2B5EF4-FFF2-40B4-BE49-F238E27FC236}">
                <a16:creationId xmlns:a16="http://schemas.microsoft.com/office/drawing/2014/main" id="{8AE8EE23-E2FE-D7D4-DC90-7B7FFFD34117}"/>
              </a:ext>
            </a:extLst>
          </p:cNvPr>
          <p:cNvSpPr/>
          <p:nvPr/>
        </p:nvSpPr>
        <p:spPr>
          <a:xfrm>
            <a:off x="6016699" y="4055214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20EAC56A-1315-8F3A-A004-41BFF0DEDB50}"/>
              </a:ext>
            </a:extLst>
          </p:cNvPr>
          <p:cNvSpPr/>
          <p:nvPr/>
        </p:nvSpPr>
        <p:spPr>
          <a:xfrm>
            <a:off x="8176120" y="5518653"/>
            <a:ext cx="304445" cy="234736"/>
          </a:xfrm>
          <a:prstGeom prst="star5">
            <a:avLst/>
          </a:prstGeom>
          <a:solidFill>
            <a:srgbClr val="00B0F0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3CEBC01-855F-2C91-D232-6B09539E2DE7}"/>
              </a:ext>
            </a:extLst>
          </p:cNvPr>
          <p:cNvCxnSpPr>
            <a:cxnSpLocks/>
            <a:stCxn id="5" idx="1"/>
            <a:endCxn id="23" idx="4"/>
          </p:cNvCxnSpPr>
          <p:nvPr/>
        </p:nvCxnSpPr>
        <p:spPr>
          <a:xfrm flipH="1" flipV="1">
            <a:off x="2749722" y="4761233"/>
            <a:ext cx="415644" cy="93665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B11D7633-4E04-C727-7642-A07B8AE71586}"/>
              </a:ext>
            </a:extLst>
          </p:cNvPr>
          <p:cNvCxnSpPr>
            <a:cxnSpLocks/>
          </p:cNvCxnSpPr>
          <p:nvPr/>
        </p:nvCxnSpPr>
        <p:spPr>
          <a:xfrm flipH="1" flipV="1">
            <a:off x="2614551" y="4570585"/>
            <a:ext cx="1054946" cy="520767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DD5B66D-CE6E-81EC-B3EC-74D4464A95B0}"/>
              </a:ext>
            </a:extLst>
          </p:cNvPr>
          <p:cNvCxnSpPr>
            <a:cxnSpLocks/>
            <a:stCxn id="25" idx="2"/>
            <a:endCxn id="5" idx="7"/>
          </p:cNvCxnSpPr>
          <p:nvPr/>
        </p:nvCxnSpPr>
        <p:spPr>
          <a:xfrm flipH="1">
            <a:off x="3278072" y="5326087"/>
            <a:ext cx="305272" cy="371805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/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5FF822-959F-11C0-AFDB-9F00579D4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04460" y="5378232"/>
                <a:ext cx="2160304" cy="461665"/>
              </a:xfrm>
              <a:prstGeom prst="rect">
                <a:avLst/>
              </a:prstGeom>
              <a:blipFill>
                <a:blip r:embed="rId4"/>
                <a:stretch>
                  <a:fillRect l="-4237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/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Charge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F9F1D04-EB44-ADE6-32A5-A7A0FDB310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782613" y="4204244"/>
                <a:ext cx="2160304" cy="461665"/>
              </a:xfrm>
              <a:prstGeom prst="rect">
                <a:avLst/>
              </a:prstGeom>
              <a:blipFill>
                <a:blip r:embed="rId5"/>
                <a:stretch>
                  <a:fillRect l="-4225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0673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Total Sensitivity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3200" dirty="0"/>
                  <a:t>: The sum of the sensitivities in each cluster induced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r>
                  <a:rPr lang="en-US" sz="3200" dirty="0"/>
                  <a:t> is at most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Since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clusters, the sum of the sensitivities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625" r="-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440931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Putting Things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b="0" dirty="0">
                    <a:solidFill>
                      <a:srgbClr val="00B050"/>
                    </a:solidFill>
                  </a:rPr>
                  <a:t>Recall</a:t>
                </a:r>
                <a:r>
                  <a:rPr lang="en-US" sz="3200" b="0" dirty="0"/>
                  <a:t>:</a:t>
                </a:r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3200" dirty="0"/>
                  <a:t> points sampled</a:t>
                </a: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In total, roughly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func>
                  </m:oMath>
                </a14:m>
                <a:r>
                  <a:rPr lang="en-US" sz="3200" dirty="0"/>
                  <a:t> points sampled in expectation</a:t>
                </a:r>
                <a:endParaRPr lang="en-US" sz="32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64047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How to Compute Sensitivities?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Estimations to </a:t>
            </a:r>
            <a:r>
              <a:rPr lang="en-US" sz="3200"/>
              <a:t>sensitivities suffice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Bicriteria algorithms, e.g., online facility location</a:t>
            </a:r>
          </a:p>
        </p:txBody>
      </p:sp>
    </p:spTree>
    <p:extLst>
      <p:ext uri="{BB962C8B-B14F-4D97-AF65-F5344CB8AC3E}">
        <p14:creationId xmlns:p14="http://schemas.microsoft.com/office/powerpoint/2010/main" val="8770030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Algebra Review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, </a:t>
                </a:r>
                <a:r>
                  <a:rPr lang="en-US" dirty="0"/>
                  <a:t>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=⟨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𝑀𝑥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</m:e>
                        </m:d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2"/>
                <a:stretch>
                  <a:fillRect l="-1489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729412" y="1931668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0460" y="5706125"/>
                <a:ext cx="39421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015687" y="1935212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882" y="2762254"/>
                <a:ext cx="54136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719" y="2757341"/>
                <a:ext cx="3679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648" y="3165167"/>
                <a:ext cx="37459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/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3DC86988-61BF-2ADD-8FC5-5BDF76EF7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7030" y="2874538"/>
                <a:ext cx="394210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64164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Subspace Embedding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/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𝑀𝑥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𝐴𝑥</m:t>
                              </m:r>
                            </m:e>
                          </m:d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7251281-E2E9-410D-9DDA-112FC4F24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074" y="3333727"/>
                <a:ext cx="775110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Subspace embedding</a:t>
                </a:r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find matrix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such that for </a:t>
                </a:r>
                <a:r>
                  <a:rPr lang="en-US" i="1" dirty="0">
                    <a:solidFill>
                      <a:srgbClr val="7030A0"/>
                    </a:solidFill>
                  </a:rPr>
                  <a:t>every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,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Equivalent to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Approximates </a:t>
                </a:r>
                <a:r>
                  <a:rPr lang="en-US" i="1" dirty="0"/>
                  <a:t>all</a:t>
                </a:r>
                <a:r>
                  <a:rPr lang="en-US" dirty="0"/>
                  <a:t> cuts of a graph when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p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graph Laplacian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7FAFF05D-9B00-4B1A-A888-E353C11CA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86074" y="1825625"/>
                <a:ext cx="7367726" cy="4667250"/>
              </a:xfrm>
              <a:blipFill>
                <a:blip r:embed="rId3"/>
                <a:stretch>
                  <a:fillRect l="-1489" t="-2089" r="-15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7EB5C823-3983-4C5C-83E7-D8CC0D6C92B7}"/>
              </a:ext>
            </a:extLst>
          </p:cNvPr>
          <p:cNvSpPr/>
          <p:nvPr/>
        </p:nvSpPr>
        <p:spPr>
          <a:xfrm>
            <a:off x="872024" y="1923279"/>
            <a:ext cx="2067907" cy="3572110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/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14E514E6-5229-4F78-A599-0383CCCB47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72" y="5697736"/>
                <a:ext cx="394210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43A87E7B-2884-4F34-B0C4-46A53A4636B2}"/>
              </a:ext>
            </a:extLst>
          </p:cNvPr>
          <p:cNvSpPr/>
          <p:nvPr/>
        </p:nvSpPr>
        <p:spPr>
          <a:xfrm>
            <a:off x="3158299" y="1926823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/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C5F12C4-F816-4AA2-8782-D3DA88268F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9494" y="2753865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/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31A32533-50D8-4742-900A-C968A0A1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8331" y="2748952"/>
                <a:ext cx="3679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4964515-E984-474F-BDF9-1104129731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6938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Leverage Scores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how </a:t>
                </a:r>
                <a:r>
                  <a:rPr lang="en-US" i="1" dirty="0">
                    <a:solidFill>
                      <a:srgbClr val="7030A0"/>
                    </a:solidFill>
                  </a:rPr>
                  <a:t>unique</a:t>
                </a:r>
                <a:r>
                  <a:rPr lang="en-US" dirty="0"/>
                  <a:t> a row is (recall importance sampling)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⟨"/>
                                    <m:endChr m:val="⟩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bSup>
                              <m:sSubSup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func>
                  </m:oMath>
                </a14:m>
                <a:r>
                  <a:rPr lang="en-US" dirty="0"/>
                  <a:t> are the </a:t>
                </a:r>
                <a:r>
                  <a:rPr lang="en-US" i="1" dirty="0">
                    <a:solidFill>
                      <a:srgbClr val="00B050"/>
                    </a:solidFill>
                  </a:rPr>
                  <a:t>leverage scores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(in this case of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54637"/>
              </a:xfrm>
              <a:blipFill>
                <a:blip r:embed="rId2"/>
                <a:stretch>
                  <a:fillRect l="-1043" t="-6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4842217" y="1825625"/>
            <a:ext cx="570081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A12F5C8E-D8B7-41FD-90D0-E09DFD78C63A}"/>
              </a:ext>
            </a:extLst>
          </p:cNvPr>
          <p:cNvSpPr txBox="1">
            <a:spLocks/>
          </p:cNvSpPr>
          <p:nvPr/>
        </p:nvSpPr>
        <p:spPr>
          <a:xfrm>
            <a:off x="1160461" y="3429000"/>
            <a:ext cx="830899" cy="1031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1  1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F5A66E-06E2-49EC-B1D6-6A0DD09DADFE}"/>
              </a:ext>
            </a:extLst>
          </p:cNvPr>
          <p:cNvSpPr/>
          <p:nvPr/>
        </p:nvSpPr>
        <p:spPr>
          <a:xfrm>
            <a:off x="1035596" y="3280262"/>
            <a:ext cx="955764" cy="117997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  −1)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 Take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=(0  1)</m:t>
                    </m:r>
                  </m:oMath>
                </a14:m>
                <a:r>
                  <a:rPr lang="en-US" dirty="0"/>
                  <a:t> to see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0685B05D-1BFE-4096-A89B-DAE623BE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6176" y="3280263"/>
                <a:ext cx="7137400" cy="1291738"/>
              </a:xfrm>
              <a:prstGeom prst="rect">
                <a:avLst/>
              </a:prstGeom>
              <a:blipFill>
                <a:blip r:embed="rId3"/>
                <a:stretch>
                  <a:fillRect l="-1537" t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/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⊤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Sup>
                      <m:sSub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⊤</m:t>
                        </m:r>
                      </m:sup>
                    </m:sSubSup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,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∑ℓ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0284613-2762-4D9C-ABEE-FF9494F9B1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1397"/>
                <a:ext cx="8747760" cy="545599"/>
              </a:xfrm>
              <a:prstGeom prst="rect">
                <a:avLst/>
              </a:prstGeom>
              <a:blipFill>
                <a:blip r:embed="rId4"/>
                <a:stretch>
                  <a:fillRect t="-11236" b="-280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A2C6FDC5-9D7A-473F-94F3-314DDF53F4B2}"/>
              </a:ext>
            </a:extLst>
          </p:cNvPr>
          <p:cNvSpPr/>
          <p:nvPr/>
        </p:nvSpPr>
        <p:spPr>
          <a:xfrm>
            <a:off x="6464349" y="4460240"/>
            <a:ext cx="2067907" cy="2219205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/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31033BA-0E27-4088-8087-E3359DE04A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9942" y="4863571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EAB99DEF-C71F-4B2E-98CF-1C9ED3B97B1B}"/>
              </a:ext>
            </a:extLst>
          </p:cNvPr>
          <p:cNvSpPr/>
          <p:nvPr/>
        </p:nvSpPr>
        <p:spPr>
          <a:xfrm>
            <a:off x="6464349" y="5766872"/>
            <a:ext cx="2067907" cy="397302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/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F69AACE4-2015-4991-A968-0A6B86CCE7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7191" y="5702509"/>
                <a:ext cx="524118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4712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Linear Regression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3200" dirty="0"/>
                  <a:t>“Least squares” optimization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737" y="1785332"/>
                <a:ext cx="5700815" cy="1569660"/>
              </a:xfrm>
              <a:prstGeom prst="rect">
                <a:avLst/>
              </a:prstGeom>
              <a:blipFill>
                <a:blip r:embed="rId2"/>
                <a:stretch>
                  <a:fillRect l="-2457" t="-4669" b="-120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3745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39959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399597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38504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37459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38504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4" descr="Image result for linear regression">
            <a:extLst>
              <a:ext uri="{FF2B5EF4-FFF2-40B4-BE49-F238E27FC236}">
                <a16:creationId xmlns:a16="http://schemas.microsoft.com/office/drawing/2014/main" id="{7303F1F4-2F73-4BE7-8C6B-0CE3273537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0170" y="3612423"/>
            <a:ext cx="4008367" cy="2657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Previously: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Previously: Coreset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i="1" dirty="0"/>
                  <a:t>-</a:t>
                </a:r>
                <a:r>
                  <a:rPr lang="en-US" sz="3200" i="1" dirty="0">
                    <a:solidFill>
                      <a:srgbClr val="00B050"/>
                    </a:solidFill>
                  </a:rPr>
                  <a:t>multiplicative coreset</a:t>
                </a:r>
                <a:r>
                  <a:rPr lang="en-US" sz="3200" dirty="0"/>
                  <a:t>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Bernstein’s Inequality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Bernstein’s inequality</a:t>
                </a:r>
                <a:r>
                  <a:rPr lang="en-US" dirty="0"/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∈[−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be independent random variables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have mean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variance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Then for any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Example</a:t>
                </a:r>
                <a:r>
                  <a:rPr lang="en-US" dirty="0"/>
                  <a:t>: Suppose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. Then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1043" t="-20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/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m:rPr>
                          <m:sty m:val="p"/>
                        </m:rPr>
                        <a:rPr lang="en-US" sz="3200" b="0" i="0" dirty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exp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dirty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3200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3200" dirty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3200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54459EA-BE18-5A79-8DBD-4C60C3DF2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130" y="5419020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/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44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</m:d>
                          <m:r>
                            <a:rPr lang="en-US" sz="4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≥</m:t>
                          </m:r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4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4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sSup>
                        <m:sSupPr>
                          <m:ctrlP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4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num>
                                <m:den>
                                  <m:r>
                                    <a:rPr lang="en-US" sz="4400" b="0" i="1" dirty="0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den>
                              </m:f>
                              <m:r>
                                <a:rPr lang="en-US" sz="44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𝑀𝑡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2188AF3-CDCA-2AD8-951C-C36AA7522F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7083" y="2824989"/>
                <a:ext cx="8937812" cy="15946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0606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Importance Sampling for Sum Estimation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sz="3200" dirty="0"/>
                  <a:t>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3200" dirty="0">
                  <a:solidFill>
                    <a:srgbClr val="FF000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Can get a</a:t>
                </a:r>
                <a:r>
                  <a:rPr lang="en-US" sz="3200" b="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3200" dirty="0"/>
                  <a:t>-approximation for importance sampling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many samples do we expect?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3200" dirty="0"/>
                  <a:t>, so just a constant number of samples!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338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Coreset Construction and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Consider a fixed 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 fixed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 centers, which induces a fixed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Uniform sampling needs a lot of samples if there is a single point that greatly contributes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D4F3D802-01A5-C68C-365C-FE1CC864FE71}"/>
              </a:ext>
            </a:extLst>
          </p:cNvPr>
          <p:cNvSpPr/>
          <p:nvPr/>
        </p:nvSpPr>
        <p:spPr>
          <a:xfrm>
            <a:off x="7328694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98DC6B8-760C-A614-C7E9-2CE10ACB7289}"/>
              </a:ext>
            </a:extLst>
          </p:cNvPr>
          <p:cNvSpPr/>
          <p:nvPr/>
        </p:nvSpPr>
        <p:spPr>
          <a:xfrm>
            <a:off x="3142024" y="567490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16A0B94-B9F0-0EE7-0BDC-0E55E3DC13DE}"/>
              </a:ext>
            </a:extLst>
          </p:cNvPr>
          <p:cNvSpPr/>
          <p:nvPr/>
        </p:nvSpPr>
        <p:spPr>
          <a:xfrm>
            <a:off x="7964201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DE2A90B3-B661-69D5-8995-B6AB9A5B52C3}"/>
              </a:ext>
            </a:extLst>
          </p:cNvPr>
          <p:cNvSpPr/>
          <p:nvPr/>
        </p:nvSpPr>
        <p:spPr>
          <a:xfrm>
            <a:off x="7452630" y="52626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6DA5E40-67FC-6930-D168-3FE85C0481EF}"/>
              </a:ext>
            </a:extLst>
          </p:cNvPr>
          <p:cNvSpPr/>
          <p:nvPr/>
        </p:nvSpPr>
        <p:spPr>
          <a:xfrm>
            <a:off x="7663300" y="590320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87CA5B8C-041E-FA5D-BC8D-5CF235D18B01}"/>
              </a:ext>
            </a:extLst>
          </p:cNvPr>
          <p:cNvSpPr/>
          <p:nvPr/>
        </p:nvSpPr>
        <p:spPr>
          <a:xfrm>
            <a:off x="3379717" y="601999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4CC0DE-1DEC-AA9A-A457-9B7DC4E81F48}"/>
              </a:ext>
            </a:extLst>
          </p:cNvPr>
          <p:cNvSpPr/>
          <p:nvPr/>
        </p:nvSpPr>
        <p:spPr>
          <a:xfrm>
            <a:off x="3814150" y="541506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91C873E-B465-FE53-1032-668529D50D0E}"/>
              </a:ext>
            </a:extLst>
          </p:cNvPr>
          <p:cNvSpPr/>
          <p:nvPr/>
        </p:nvSpPr>
        <p:spPr>
          <a:xfrm>
            <a:off x="8065727" y="586511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5725EA4E-D101-F568-4D13-DB34AC3466C3}"/>
              </a:ext>
            </a:extLst>
          </p:cNvPr>
          <p:cNvSpPr/>
          <p:nvPr/>
        </p:nvSpPr>
        <p:spPr>
          <a:xfrm>
            <a:off x="3526519" y="564138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E4520D5-B8B7-2A3A-44A1-298CC9CFF6CA}"/>
              </a:ext>
            </a:extLst>
          </p:cNvPr>
          <p:cNvSpPr/>
          <p:nvPr/>
        </p:nvSpPr>
        <p:spPr>
          <a:xfrm>
            <a:off x="3763857" y="59125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CC01807-9CFD-B8E0-55D9-3D72625419C9}"/>
              </a:ext>
            </a:extLst>
          </p:cNvPr>
          <p:cNvSpPr/>
          <p:nvPr/>
        </p:nvSpPr>
        <p:spPr>
          <a:xfrm>
            <a:off x="3301414" y="534115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66824CC-894E-8797-28B1-112ED980136D}"/>
              </a:ext>
            </a:extLst>
          </p:cNvPr>
          <p:cNvSpPr/>
          <p:nvPr/>
        </p:nvSpPr>
        <p:spPr>
          <a:xfrm>
            <a:off x="7708668" y="556289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26A9CAD-5058-7BB1-D7F9-C3C506516CEF}"/>
              </a:ext>
            </a:extLst>
          </p:cNvPr>
          <p:cNvSpPr/>
          <p:nvPr/>
        </p:nvSpPr>
        <p:spPr>
          <a:xfrm>
            <a:off x="5086279" y="44711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E1B3591F-049D-8A94-0119-F0A57258B1FD}"/>
              </a:ext>
            </a:extLst>
          </p:cNvPr>
          <p:cNvSpPr/>
          <p:nvPr/>
        </p:nvSpPr>
        <p:spPr>
          <a:xfrm>
            <a:off x="6016699" y="44703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B802653-F5A3-0D23-13B3-16933EA8B4AF}"/>
              </a:ext>
            </a:extLst>
          </p:cNvPr>
          <p:cNvSpPr/>
          <p:nvPr/>
        </p:nvSpPr>
        <p:spPr>
          <a:xfrm>
            <a:off x="5758405" y="42113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16EDB681-8869-03E7-2A28-7D2537AB1600}"/>
              </a:ext>
            </a:extLst>
          </p:cNvPr>
          <p:cNvSpPr/>
          <p:nvPr/>
        </p:nvSpPr>
        <p:spPr>
          <a:xfrm>
            <a:off x="5470774" y="443762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1085D296-DD27-DD8D-F8F1-482465F84A12}"/>
              </a:ext>
            </a:extLst>
          </p:cNvPr>
          <p:cNvSpPr/>
          <p:nvPr/>
        </p:nvSpPr>
        <p:spPr>
          <a:xfrm>
            <a:off x="5708112" y="47087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ACD177D-04DD-372C-BB42-50EB1F7F0739}"/>
              </a:ext>
            </a:extLst>
          </p:cNvPr>
          <p:cNvSpPr/>
          <p:nvPr/>
        </p:nvSpPr>
        <p:spPr>
          <a:xfrm>
            <a:off x="5245669" y="413739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636AEA59-ADAF-716A-1F33-5FAEEFD19D2A}"/>
              </a:ext>
            </a:extLst>
          </p:cNvPr>
          <p:cNvSpPr/>
          <p:nvPr/>
        </p:nvSpPr>
        <p:spPr>
          <a:xfrm>
            <a:off x="5564379" y="391118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2DE31F12-FC7A-B5AB-B564-5EC98470CE05}"/>
              </a:ext>
            </a:extLst>
          </p:cNvPr>
          <p:cNvSpPr/>
          <p:nvPr/>
        </p:nvSpPr>
        <p:spPr>
          <a:xfrm>
            <a:off x="4146189" y="5579580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FBBC6185-0B36-451A-D086-CA5E66B7C6A7}"/>
              </a:ext>
            </a:extLst>
          </p:cNvPr>
          <p:cNvSpPr/>
          <p:nvPr/>
        </p:nvSpPr>
        <p:spPr>
          <a:xfrm>
            <a:off x="5324397" y="4799577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Isosceles Triangle 43">
            <a:extLst>
              <a:ext uri="{FF2B5EF4-FFF2-40B4-BE49-F238E27FC236}">
                <a16:creationId xmlns:a16="http://schemas.microsoft.com/office/drawing/2014/main" id="{DCAD13F0-8478-7A9B-842B-6DD5CF4920BA}"/>
              </a:ext>
            </a:extLst>
          </p:cNvPr>
          <p:cNvSpPr/>
          <p:nvPr/>
        </p:nvSpPr>
        <p:spPr>
          <a:xfrm>
            <a:off x="7709710" y="4987182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34855CE-734E-A596-2499-A04FCD850303}"/>
              </a:ext>
            </a:extLst>
          </p:cNvPr>
          <p:cNvSpPr/>
          <p:nvPr/>
        </p:nvSpPr>
        <p:spPr>
          <a:xfrm>
            <a:off x="10262738" y="418441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8699E54-F407-4A1B-9479-A06C22BB57A6}"/>
              </a:ext>
            </a:extLst>
          </p:cNvPr>
          <p:cNvCxnSpPr>
            <a:cxnSpLocks/>
          </p:cNvCxnSpPr>
          <p:nvPr/>
        </p:nvCxnSpPr>
        <p:spPr>
          <a:xfrm flipV="1">
            <a:off x="10408817" y="4646389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978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2112</Words>
  <Application>Microsoft Office PowerPoint</Application>
  <PresentationFormat>Widescreen</PresentationFormat>
  <Paragraphs>459</Paragraphs>
  <Slides>60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k-Clustering</vt:lpstr>
      <vt:lpstr>Previously: k-Clustering</vt:lpstr>
      <vt:lpstr>Previously: Coreset</vt:lpstr>
      <vt:lpstr>Previously: Coreset</vt:lpstr>
      <vt:lpstr>Previously: Bernstein’s Inequality</vt:lpstr>
      <vt:lpstr>Previously: Importance Sampling for Sum Estimation</vt:lpstr>
      <vt:lpstr>Last Time: Coreset Construction and Sampling</vt:lpstr>
      <vt:lpstr>Last Time: Coreset Construction and Sampling</vt:lpstr>
      <vt:lpstr>Last Time: Coreset Construction and Sampling</vt:lpstr>
      <vt:lpstr>Last Time: Coreset Construction and Sampling</vt:lpstr>
      <vt:lpstr>Last Time: Sensitivity Sampling</vt:lpstr>
      <vt:lpstr>Putting Things Together</vt:lpstr>
      <vt:lpstr>Putting Things Together</vt:lpstr>
      <vt:lpstr>Putting Things Together</vt:lpstr>
      <vt:lpstr>Putting Things Together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Sensitivity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Total Sensitivity</vt:lpstr>
      <vt:lpstr>Putting Things Together</vt:lpstr>
      <vt:lpstr>How to Compute Sensitivities?</vt:lpstr>
      <vt:lpstr>Linear Algebra Review</vt:lpstr>
      <vt:lpstr>Subspace Embedding</vt:lpstr>
      <vt:lpstr>Leverage Scores</vt:lpstr>
      <vt:lpstr>Linear Regression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4</cp:revision>
  <dcterms:created xsi:type="dcterms:W3CDTF">2023-10-29T04:14:15Z</dcterms:created>
  <dcterms:modified xsi:type="dcterms:W3CDTF">2023-10-30T18:27:42Z</dcterms:modified>
</cp:coreProperties>
</file>