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861" r:id="rId2"/>
    <p:sldId id="989" r:id="rId3"/>
    <p:sldId id="1322" r:id="rId4"/>
    <p:sldId id="1325" r:id="rId5"/>
    <p:sldId id="1350" r:id="rId6"/>
    <p:sldId id="1326" r:id="rId7"/>
    <p:sldId id="1327" r:id="rId8"/>
    <p:sldId id="1328" r:id="rId9"/>
    <p:sldId id="1329" r:id="rId10"/>
    <p:sldId id="1330" r:id="rId11"/>
    <p:sldId id="1323" r:id="rId12"/>
    <p:sldId id="1332" r:id="rId13"/>
    <p:sldId id="1338" r:id="rId14"/>
    <p:sldId id="1339" r:id="rId15"/>
    <p:sldId id="1334" r:id="rId16"/>
    <p:sldId id="1333" r:id="rId17"/>
    <p:sldId id="1331" r:id="rId18"/>
    <p:sldId id="1335" r:id="rId19"/>
    <p:sldId id="1336" r:id="rId20"/>
    <p:sldId id="281" r:id="rId21"/>
    <p:sldId id="1337" r:id="rId22"/>
    <p:sldId id="1342" r:id="rId23"/>
    <p:sldId id="1341" r:id="rId24"/>
    <p:sldId id="1340" r:id="rId25"/>
    <p:sldId id="1348" r:id="rId26"/>
    <p:sldId id="1347" r:id="rId27"/>
    <p:sldId id="1343" r:id="rId28"/>
    <p:sldId id="1345" r:id="rId29"/>
    <p:sldId id="1346" r:id="rId30"/>
    <p:sldId id="503" r:id="rId31"/>
    <p:sldId id="1349" r:id="rId32"/>
    <p:sldId id="1351" r:id="rId33"/>
    <p:sldId id="1352" r:id="rId34"/>
    <p:sldId id="1353" r:id="rId35"/>
    <p:sldId id="1133" r:id="rId36"/>
    <p:sldId id="1132" r:id="rId37"/>
    <p:sldId id="1321" r:id="rId38"/>
    <p:sldId id="1354" r:id="rId39"/>
    <p:sldId id="1355" r:id="rId40"/>
    <p:sldId id="1356" r:id="rId41"/>
    <p:sldId id="519" r:id="rId42"/>
    <p:sldId id="735" r:id="rId43"/>
    <p:sldId id="1240" r:id="rId44"/>
    <p:sldId id="1241" r:id="rId45"/>
    <p:sldId id="733" r:id="rId46"/>
    <p:sldId id="732" r:id="rId47"/>
    <p:sldId id="731" r:id="rId48"/>
    <p:sldId id="1242" r:id="rId49"/>
    <p:sldId id="1243" r:id="rId50"/>
    <p:sldId id="1245" r:id="rId51"/>
    <p:sldId id="1246" r:id="rId52"/>
    <p:sldId id="1247" r:id="rId53"/>
    <p:sldId id="1248" r:id="rId54"/>
    <p:sldId id="1249" r:id="rId55"/>
    <p:sldId id="1251" r:id="rId56"/>
    <p:sldId id="1250" r:id="rId57"/>
    <p:sldId id="1252" r:id="rId58"/>
    <p:sldId id="1254" r:id="rId59"/>
    <p:sldId id="1255" r:id="rId60"/>
    <p:sldId id="1256" r:id="rId61"/>
    <p:sldId id="673" r:id="rId62"/>
    <p:sldId id="125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65642-E428-42E9-A9CE-C174C213FD49}" v="1837" dt="2023-11-01T03:06:45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A4165642-E428-42E9-A9CE-C174C213FD49}"/>
    <pc:docChg chg="undo redo custSel addSld delSld modSld sldOrd">
      <pc:chgData name="Samson Zhou" userId="be955f33642ecbf5" providerId="LiveId" clId="{A4165642-E428-42E9-A9CE-C174C213FD49}" dt="2023-11-01T03:06:45.215" v="3032" actId="20577"/>
      <pc:docMkLst>
        <pc:docMk/>
      </pc:docMkLst>
      <pc:sldChg chg="ord">
        <pc:chgData name="Samson Zhou" userId="be955f33642ecbf5" providerId="LiveId" clId="{A4165642-E428-42E9-A9CE-C174C213FD49}" dt="2023-10-31T16:33:06.031" v="121"/>
        <pc:sldMkLst>
          <pc:docMk/>
          <pc:sldMk cId="16533631" sldId="281"/>
        </pc:sldMkLst>
      </pc:sldChg>
      <pc:sldChg chg="modSp ord">
        <pc:chgData name="Samson Zhou" userId="be955f33642ecbf5" providerId="LiveId" clId="{A4165642-E428-42E9-A9CE-C174C213FD49}" dt="2023-11-01T03:06:09.066" v="2977"/>
        <pc:sldMkLst>
          <pc:docMk/>
          <pc:sldMk cId="2706938350" sldId="503"/>
        </pc:sldMkLst>
        <pc:spChg chg="mod">
          <ac:chgData name="Samson Zhou" userId="be955f33642ecbf5" providerId="LiveId" clId="{A4165642-E428-42E9-A9CE-C174C213FD49}" dt="2023-11-01T03:06:09.066" v="2977"/>
          <ac:spMkLst>
            <pc:docMk/>
            <pc:sldMk cId="2706938350" sldId="503"/>
            <ac:spMk id="8" creationId="{7FAFF05D-9B00-4B1A-A888-E353C11CAA78}"/>
          </ac:spMkLst>
        </pc:spChg>
      </pc:sldChg>
      <pc:sldChg chg="add">
        <pc:chgData name="Samson Zhou" userId="be955f33642ecbf5" providerId="LiveId" clId="{A4165642-E428-42E9-A9CE-C174C213FD49}" dt="2023-11-01T02:55:04.700" v="2813"/>
        <pc:sldMkLst>
          <pc:docMk/>
          <pc:sldMk cId="2552708906" sldId="1132"/>
        </pc:sldMkLst>
      </pc:sldChg>
      <pc:sldChg chg="del">
        <pc:chgData name="Samson Zhou" userId="be955f33642ecbf5" providerId="LiveId" clId="{A4165642-E428-42E9-A9CE-C174C213FD49}" dt="2023-11-01T02:54:51.301" v="2812" actId="2696"/>
        <pc:sldMkLst>
          <pc:docMk/>
          <pc:sldMk cId="2934662477" sldId="1132"/>
        </pc:sldMkLst>
      </pc:sldChg>
      <pc:sldChg chg="del">
        <pc:chgData name="Samson Zhou" userId="be955f33642ecbf5" providerId="LiveId" clId="{A4165642-E428-42E9-A9CE-C174C213FD49}" dt="2023-11-01T02:54:51.301" v="2812" actId="2696"/>
        <pc:sldMkLst>
          <pc:docMk/>
          <pc:sldMk cId="3180073886" sldId="1133"/>
        </pc:sldMkLst>
      </pc:sldChg>
      <pc:sldChg chg="add">
        <pc:chgData name="Samson Zhou" userId="be955f33642ecbf5" providerId="LiveId" clId="{A4165642-E428-42E9-A9CE-C174C213FD49}" dt="2023-11-01T02:55:04.700" v="2813"/>
        <pc:sldMkLst>
          <pc:docMk/>
          <pc:sldMk cId="4217163785" sldId="1133"/>
        </pc:sldMkLst>
      </pc:sldChg>
      <pc:sldChg chg="del">
        <pc:chgData name="Samson Zhou" userId="be955f33642ecbf5" providerId="LiveId" clId="{A4165642-E428-42E9-A9CE-C174C213FD49}" dt="2023-11-01T02:54:51.301" v="2812" actId="2696"/>
        <pc:sldMkLst>
          <pc:docMk/>
          <pc:sldMk cId="526404712" sldId="1321"/>
        </pc:sldMkLst>
      </pc:sldChg>
      <pc:sldChg chg="add">
        <pc:chgData name="Samson Zhou" userId="be955f33642ecbf5" providerId="LiveId" clId="{A4165642-E428-42E9-A9CE-C174C213FD49}" dt="2023-11-01T02:55:04.700" v="2813"/>
        <pc:sldMkLst>
          <pc:docMk/>
          <pc:sldMk cId="1520400115" sldId="1321"/>
        </pc:sldMkLst>
      </pc:sldChg>
      <pc:sldChg chg="modSp mod ord">
        <pc:chgData name="Samson Zhou" userId="be955f33642ecbf5" providerId="LiveId" clId="{A4165642-E428-42E9-A9CE-C174C213FD49}" dt="2023-11-01T02:59:32.242" v="2835"/>
        <pc:sldMkLst>
          <pc:docMk/>
          <pc:sldMk cId="1286416461" sldId="1322"/>
        </pc:sldMkLst>
        <pc:spChg chg="mod">
          <ac:chgData name="Samson Zhou" userId="be955f33642ecbf5" providerId="LiveId" clId="{A4165642-E428-42E9-A9CE-C174C213FD49}" dt="2023-10-31T18:38:15.996" v="1212" actId="403"/>
          <ac:spMkLst>
            <pc:docMk/>
            <pc:sldMk cId="1286416461" sldId="1322"/>
            <ac:spMk id="8" creationId="{7FAFF05D-9B00-4B1A-A888-E353C11CAA78}"/>
          </ac:spMkLst>
        </pc:spChg>
      </pc:sldChg>
      <pc:sldChg chg="addSp delSp modSp add mod">
        <pc:chgData name="Samson Zhou" userId="be955f33642ecbf5" providerId="LiveId" clId="{A4165642-E428-42E9-A9CE-C174C213FD49}" dt="2023-10-31T16:34:34.096" v="262" actId="478"/>
        <pc:sldMkLst>
          <pc:docMk/>
          <pc:sldMk cId="4066499041" sldId="1323"/>
        </pc:sldMkLst>
        <pc:spChg chg="mod">
          <ac:chgData name="Samson Zhou" userId="be955f33642ecbf5" providerId="LiveId" clId="{A4165642-E428-42E9-A9CE-C174C213FD49}" dt="2023-10-31T16:30:27.582" v="5"/>
          <ac:spMkLst>
            <pc:docMk/>
            <pc:sldMk cId="4066499041" sldId="1323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0-31T16:32:36.680" v="117" actId="20577"/>
          <ac:spMkLst>
            <pc:docMk/>
            <pc:sldMk cId="4066499041" sldId="1323"/>
            <ac:spMk id="6" creationId="{ADE29DC0-5F55-4C0F-9250-42464CEC0C31}"/>
          </ac:spMkLst>
        </pc:spChg>
        <pc:spChg chg="mod">
          <ac:chgData name="Samson Zhou" userId="be955f33642ecbf5" providerId="LiveId" clId="{A4165642-E428-42E9-A9CE-C174C213FD49}" dt="2023-10-31T16:30:32.996" v="6" actId="20577"/>
          <ac:spMkLst>
            <pc:docMk/>
            <pc:sldMk cId="4066499041" sldId="1323"/>
            <ac:spMk id="17" creationId="{EFE4164B-232C-4B6F-A24D-7F47CF6A505B}"/>
          </ac:spMkLst>
        </pc:spChg>
        <pc:picChg chg="add del">
          <ac:chgData name="Samson Zhou" userId="be955f33642ecbf5" providerId="LiveId" clId="{A4165642-E428-42E9-A9CE-C174C213FD49}" dt="2023-10-31T16:34:34.096" v="262" actId="478"/>
          <ac:picMkLst>
            <pc:docMk/>
            <pc:sldMk cId="4066499041" sldId="1323"/>
            <ac:picMk id="18" creationId="{7303F1F4-2F73-4BE7-8C6B-0CE3273537E0}"/>
          </ac:picMkLst>
        </pc:picChg>
      </pc:sldChg>
      <pc:sldChg chg="add del">
        <pc:chgData name="Samson Zhou" userId="be955f33642ecbf5" providerId="LiveId" clId="{A4165642-E428-42E9-A9CE-C174C213FD49}" dt="2023-10-31T18:36:19.029" v="1088" actId="47"/>
        <pc:sldMkLst>
          <pc:docMk/>
          <pc:sldMk cId="3187718950" sldId="1324"/>
        </pc:sldMkLst>
      </pc:sldChg>
      <pc:sldChg chg="delSp modSp add mod">
        <pc:chgData name="Samson Zhou" userId="be955f33642ecbf5" providerId="LiveId" clId="{A4165642-E428-42E9-A9CE-C174C213FD49}" dt="2023-10-31T17:07:47.797" v="279" actId="20577"/>
        <pc:sldMkLst>
          <pc:docMk/>
          <pc:sldMk cId="2699988928" sldId="1325"/>
        </pc:sldMkLst>
        <pc:spChg chg="mod">
          <ac:chgData name="Samson Zhou" userId="be955f33642ecbf5" providerId="LiveId" clId="{A4165642-E428-42E9-A9CE-C174C213FD49}" dt="2023-10-31T17:07:47.797" v="279" actId="20577"/>
          <ac:spMkLst>
            <pc:docMk/>
            <pc:sldMk cId="2699988928" sldId="1325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0-31T17:07:32.769" v="271" actId="20577"/>
          <ac:spMkLst>
            <pc:docMk/>
            <pc:sldMk cId="2699988928" sldId="1325"/>
            <ac:spMk id="6" creationId="{ADE29DC0-5F55-4C0F-9250-42464CEC0C31}"/>
          </ac:spMkLst>
        </pc:spChg>
        <pc:spChg chg="mod">
          <ac:chgData name="Samson Zhou" userId="be955f33642ecbf5" providerId="LiveId" clId="{A4165642-E428-42E9-A9CE-C174C213FD49}" dt="2023-10-31T16:33:11.976" v="123" actId="20577"/>
          <ac:spMkLst>
            <pc:docMk/>
            <pc:sldMk cId="2699988928" sldId="1325"/>
            <ac:spMk id="17" creationId="{EFE4164B-232C-4B6F-A24D-7F47CF6A505B}"/>
          </ac:spMkLst>
        </pc:spChg>
        <pc:picChg chg="del">
          <ac:chgData name="Samson Zhou" userId="be955f33642ecbf5" providerId="LiveId" clId="{A4165642-E428-42E9-A9CE-C174C213FD49}" dt="2023-10-31T16:33:31.088" v="129" actId="478"/>
          <ac:picMkLst>
            <pc:docMk/>
            <pc:sldMk cId="2699988928" sldId="1325"/>
            <ac:picMk id="18" creationId="{7303F1F4-2F73-4BE7-8C6B-0CE3273537E0}"/>
          </ac:picMkLst>
        </pc:picChg>
      </pc:sldChg>
      <pc:sldChg chg="addSp delSp modSp add mod">
        <pc:chgData name="Samson Zhou" userId="be955f33642ecbf5" providerId="LiveId" clId="{A4165642-E428-42E9-A9CE-C174C213FD49}" dt="2023-10-31T17:35:11.329" v="458" actId="1076"/>
        <pc:sldMkLst>
          <pc:docMk/>
          <pc:sldMk cId="1650923518" sldId="1326"/>
        </pc:sldMkLst>
        <pc:spChg chg="mod">
          <ac:chgData name="Samson Zhou" userId="be955f33642ecbf5" providerId="LiveId" clId="{A4165642-E428-42E9-A9CE-C174C213FD49}" dt="2023-10-31T17:07:52.506" v="280"/>
          <ac:spMkLst>
            <pc:docMk/>
            <pc:sldMk cId="1650923518" sldId="1326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0-31T17:35:11.329" v="458" actId="1076"/>
          <ac:spMkLst>
            <pc:docMk/>
            <pc:sldMk cId="1650923518" sldId="1326"/>
            <ac:spMk id="3" creationId="{15255D49-9D60-44DD-910D-2EBD0529DEC9}"/>
          </ac:spMkLst>
        </pc:spChg>
        <pc:picChg chg="add mod">
          <ac:chgData name="Samson Zhou" userId="be955f33642ecbf5" providerId="LiveId" clId="{A4165642-E428-42E9-A9CE-C174C213FD49}" dt="2023-10-31T17:33:32.904" v="419" actId="1076"/>
          <ac:picMkLst>
            <pc:docMk/>
            <pc:sldMk cId="1650923518" sldId="1326"/>
            <ac:picMk id="1026" creationId="{FDD67178-2361-AAE6-B4D8-FE33DD51DEE0}"/>
          </ac:picMkLst>
        </pc:picChg>
        <pc:picChg chg="add del mod">
          <ac:chgData name="Samson Zhou" userId="be955f33642ecbf5" providerId="LiveId" clId="{A4165642-E428-42E9-A9CE-C174C213FD49}" dt="2023-10-31T17:33:21.771" v="411"/>
          <ac:picMkLst>
            <pc:docMk/>
            <pc:sldMk cId="1650923518" sldId="1326"/>
            <ac:picMk id="1028" creationId="{93639963-C654-9A0D-B94F-BC8DFDB45F0F}"/>
          </ac:picMkLst>
        </pc:picChg>
        <pc:picChg chg="add del mod">
          <ac:chgData name="Samson Zhou" userId="be955f33642ecbf5" providerId="LiveId" clId="{A4165642-E428-42E9-A9CE-C174C213FD49}" dt="2023-10-31T17:33:21.274" v="410"/>
          <ac:picMkLst>
            <pc:docMk/>
            <pc:sldMk cId="1650923518" sldId="1326"/>
            <ac:picMk id="1030" creationId="{002F8884-BF4B-A06C-9460-2488D21CF7FD}"/>
          </ac:picMkLst>
        </pc:picChg>
        <pc:picChg chg="add mod">
          <ac:chgData name="Samson Zhou" userId="be955f33642ecbf5" providerId="LiveId" clId="{A4165642-E428-42E9-A9CE-C174C213FD49}" dt="2023-10-31T17:33:31.668" v="418" actId="1076"/>
          <ac:picMkLst>
            <pc:docMk/>
            <pc:sldMk cId="1650923518" sldId="1326"/>
            <ac:picMk id="1032" creationId="{E92EF32A-78DE-8BDC-5C04-CD90EDB4E36F}"/>
          </ac:picMkLst>
        </pc:picChg>
      </pc:sldChg>
      <pc:sldChg chg="addSp delSp modSp add mod">
        <pc:chgData name="Samson Zhou" userId="be955f33642ecbf5" providerId="LiveId" clId="{A4165642-E428-42E9-A9CE-C174C213FD49}" dt="2023-10-31T17:41:03.859" v="466" actId="20577"/>
        <pc:sldMkLst>
          <pc:docMk/>
          <pc:sldMk cId="648022758" sldId="1327"/>
        </pc:sldMkLst>
        <pc:spChg chg="mod">
          <ac:chgData name="Samson Zhou" userId="be955f33642ecbf5" providerId="LiveId" clId="{A4165642-E428-42E9-A9CE-C174C213FD49}" dt="2023-10-31T17:41:03.859" v="466" actId="20577"/>
          <ac:spMkLst>
            <pc:docMk/>
            <pc:sldMk cId="648022758" sldId="1327"/>
            <ac:spMk id="3" creationId="{15255D49-9D60-44DD-910D-2EBD0529DEC9}"/>
          </ac:spMkLst>
        </pc:spChg>
        <pc:picChg chg="del">
          <ac:chgData name="Samson Zhou" userId="be955f33642ecbf5" providerId="LiveId" clId="{A4165642-E428-42E9-A9CE-C174C213FD49}" dt="2023-10-31T17:34:36.659" v="451" actId="478"/>
          <ac:picMkLst>
            <pc:docMk/>
            <pc:sldMk cId="648022758" sldId="1327"/>
            <ac:picMk id="1026" creationId="{FDD67178-2361-AAE6-B4D8-FE33DD51DEE0}"/>
          </ac:picMkLst>
        </pc:picChg>
        <pc:picChg chg="del">
          <ac:chgData name="Samson Zhou" userId="be955f33642ecbf5" providerId="LiveId" clId="{A4165642-E428-42E9-A9CE-C174C213FD49}" dt="2023-10-31T17:34:37.262" v="452" actId="478"/>
          <ac:picMkLst>
            <pc:docMk/>
            <pc:sldMk cId="648022758" sldId="1327"/>
            <ac:picMk id="1032" creationId="{E92EF32A-78DE-8BDC-5C04-CD90EDB4E36F}"/>
          </ac:picMkLst>
        </pc:picChg>
        <pc:picChg chg="add mod">
          <ac:chgData name="Samson Zhou" userId="be955f33642ecbf5" providerId="LiveId" clId="{A4165642-E428-42E9-A9CE-C174C213FD49}" dt="2023-10-31T17:35:20.393" v="460" actId="1076"/>
          <ac:picMkLst>
            <pc:docMk/>
            <pc:sldMk cId="648022758" sldId="1327"/>
            <ac:picMk id="2050" creationId="{86F7973B-D6FD-E841-8BBA-116CA786E1A1}"/>
          </ac:picMkLst>
        </pc:picChg>
      </pc:sldChg>
      <pc:sldChg chg="addSp delSp modSp add mod setBg">
        <pc:chgData name="Samson Zhou" userId="be955f33642ecbf5" providerId="LiveId" clId="{A4165642-E428-42E9-A9CE-C174C213FD49}" dt="2023-10-31T17:57:16.695" v="629" actId="20577"/>
        <pc:sldMkLst>
          <pc:docMk/>
          <pc:sldMk cId="162942759" sldId="1328"/>
        </pc:sldMkLst>
        <pc:spChg chg="mod">
          <ac:chgData name="Samson Zhou" userId="be955f33642ecbf5" providerId="LiveId" clId="{A4165642-E428-42E9-A9CE-C174C213FD49}" dt="2023-10-31T17:43:21.872" v="496" actId="26606"/>
          <ac:spMkLst>
            <pc:docMk/>
            <pc:sldMk cId="162942759" sldId="1328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0-31T17:57:16.695" v="629" actId="20577"/>
          <ac:spMkLst>
            <pc:docMk/>
            <pc:sldMk cId="162942759" sldId="1328"/>
            <ac:spMk id="3" creationId="{15255D49-9D60-44DD-910D-2EBD0529DEC9}"/>
          </ac:spMkLst>
        </pc:spChg>
        <pc:spChg chg="add del">
          <ac:chgData name="Samson Zhou" userId="be955f33642ecbf5" providerId="LiveId" clId="{A4165642-E428-42E9-A9CE-C174C213FD49}" dt="2023-10-31T17:43:21.872" v="496" actId="26606"/>
          <ac:spMkLst>
            <pc:docMk/>
            <pc:sldMk cId="162942759" sldId="1328"/>
            <ac:spMk id="3085" creationId="{2CB962CF-61A3-4EF9-94F6-7C59B0329524}"/>
          </ac:spMkLst>
        </pc:spChg>
        <pc:picChg chg="del">
          <ac:chgData name="Samson Zhou" userId="be955f33642ecbf5" providerId="LiveId" clId="{A4165642-E428-42E9-A9CE-C174C213FD49}" dt="2023-10-31T17:42:39.470" v="480" actId="478"/>
          <ac:picMkLst>
            <pc:docMk/>
            <pc:sldMk cId="162942759" sldId="1328"/>
            <ac:picMk id="2050" creationId="{86F7973B-D6FD-E841-8BBA-116CA786E1A1}"/>
          </ac:picMkLst>
        </pc:picChg>
        <pc:picChg chg="add mod ord">
          <ac:chgData name="Samson Zhou" userId="be955f33642ecbf5" providerId="LiveId" clId="{A4165642-E428-42E9-A9CE-C174C213FD49}" dt="2023-10-31T17:43:21.872" v="496" actId="26606"/>
          <ac:picMkLst>
            <pc:docMk/>
            <pc:sldMk cId="162942759" sldId="1328"/>
            <ac:picMk id="3074" creationId="{D650396C-C263-2F64-732C-B18ABF530AA2}"/>
          </ac:picMkLst>
        </pc:picChg>
        <pc:picChg chg="add del mod">
          <ac:chgData name="Samson Zhou" userId="be955f33642ecbf5" providerId="LiveId" clId="{A4165642-E428-42E9-A9CE-C174C213FD49}" dt="2023-10-31T17:43:15.616" v="491" actId="478"/>
          <ac:picMkLst>
            <pc:docMk/>
            <pc:sldMk cId="162942759" sldId="1328"/>
            <ac:picMk id="3076" creationId="{E7C89499-508A-5D78-99DA-06CA9AA3D7A1}"/>
          </ac:picMkLst>
        </pc:picChg>
        <pc:picChg chg="add del">
          <ac:chgData name="Samson Zhou" userId="be955f33642ecbf5" providerId="LiveId" clId="{A4165642-E428-42E9-A9CE-C174C213FD49}" dt="2023-10-31T17:43:14.582" v="490"/>
          <ac:picMkLst>
            <pc:docMk/>
            <pc:sldMk cId="162942759" sldId="1328"/>
            <ac:picMk id="3078" creationId="{B69DE55F-1976-6C08-1B57-A012EBDA5796}"/>
          </ac:picMkLst>
        </pc:picChg>
        <pc:picChg chg="add del mod">
          <ac:chgData name="Samson Zhou" userId="be955f33642ecbf5" providerId="LiveId" clId="{A4165642-E428-42E9-A9CE-C174C213FD49}" dt="2023-10-31T17:43:43.405" v="502" actId="478"/>
          <ac:picMkLst>
            <pc:docMk/>
            <pc:sldMk cId="162942759" sldId="1328"/>
            <ac:picMk id="3080" creationId="{55ECEBE4-82ED-1EA0-A1C4-8F36FB511FFE}"/>
          </ac:picMkLst>
        </pc:picChg>
        <pc:picChg chg="add mod">
          <ac:chgData name="Samson Zhou" userId="be955f33642ecbf5" providerId="LiveId" clId="{A4165642-E428-42E9-A9CE-C174C213FD49}" dt="2023-10-31T17:43:47.360" v="504" actId="1076"/>
          <ac:picMkLst>
            <pc:docMk/>
            <pc:sldMk cId="162942759" sldId="1328"/>
            <ac:picMk id="3082" creationId="{B61DD80A-1507-5607-7E53-1DC914CAF84A}"/>
          </ac:picMkLst>
        </pc:picChg>
      </pc:sldChg>
      <pc:sldChg chg="addSp delSp modSp add mod">
        <pc:chgData name="Samson Zhou" userId="be955f33642ecbf5" providerId="LiveId" clId="{A4165642-E428-42E9-A9CE-C174C213FD49}" dt="2023-10-31T17:57:21.823" v="633" actId="20577"/>
        <pc:sldMkLst>
          <pc:docMk/>
          <pc:sldMk cId="343421017" sldId="1329"/>
        </pc:sldMkLst>
        <pc:spChg chg="mod">
          <ac:chgData name="Samson Zhou" userId="be955f33642ecbf5" providerId="LiveId" clId="{A4165642-E428-42E9-A9CE-C174C213FD49}" dt="2023-10-31T17:57:21.823" v="633" actId="20577"/>
          <ac:spMkLst>
            <pc:docMk/>
            <pc:sldMk cId="343421017" sldId="1329"/>
            <ac:spMk id="3" creationId="{15255D49-9D60-44DD-910D-2EBD0529DEC9}"/>
          </ac:spMkLst>
        </pc:spChg>
        <pc:picChg chg="add mod">
          <ac:chgData name="Samson Zhou" userId="be955f33642ecbf5" providerId="LiveId" clId="{A4165642-E428-42E9-A9CE-C174C213FD49}" dt="2023-10-31T17:54:25.896" v="539" actId="1076"/>
          <ac:picMkLst>
            <pc:docMk/>
            <pc:sldMk cId="343421017" sldId="1329"/>
            <ac:picMk id="5" creationId="{BDED3806-C7C2-EADE-C3EE-9EF0DBDE9006}"/>
          </ac:picMkLst>
        </pc:picChg>
        <pc:picChg chg="del">
          <ac:chgData name="Samson Zhou" userId="be955f33642ecbf5" providerId="LiveId" clId="{A4165642-E428-42E9-A9CE-C174C213FD49}" dt="2023-10-31T17:53:43.080" v="526" actId="478"/>
          <ac:picMkLst>
            <pc:docMk/>
            <pc:sldMk cId="343421017" sldId="1329"/>
            <ac:picMk id="3074" creationId="{D650396C-C263-2F64-732C-B18ABF530AA2}"/>
          </ac:picMkLst>
        </pc:picChg>
        <pc:picChg chg="del">
          <ac:chgData name="Samson Zhou" userId="be955f33642ecbf5" providerId="LiveId" clId="{A4165642-E428-42E9-A9CE-C174C213FD49}" dt="2023-10-31T17:53:43.803" v="527" actId="478"/>
          <ac:picMkLst>
            <pc:docMk/>
            <pc:sldMk cId="343421017" sldId="1329"/>
            <ac:picMk id="3082" creationId="{B61DD80A-1507-5607-7E53-1DC914CAF84A}"/>
          </ac:picMkLst>
        </pc:picChg>
        <pc:picChg chg="add del mod">
          <ac:chgData name="Samson Zhou" userId="be955f33642ecbf5" providerId="LiveId" clId="{A4165642-E428-42E9-A9CE-C174C213FD49}" dt="2023-10-31T17:54:04.249" v="532" actId="21"/>
          <ac:picMkLst>
            <pc:docMk/>
            <pc:sldMk cId="343421017" sldId="1329"/>
            <ac:picMk id="4098" creationId="{D955863F-9732-908B-6BDA-826909474426}"/>
          </ac:picMkLst>
        </pc:picChg>
      </pc:sldChg>
      <pc:sldChg chg="add">
        <pc:chgData name="Samson Zhou" userId="be955f33642ecbf5" providerId="LiveId" clId="{A4165642-E428-42E9-A9CE-C174C213FD49}" dt="2023-10-31T17:57:26.504" v="634"/>
        <pc:sldMkLst>
          <pc:docMk/>
          <pc:sldMk cId="3058120388" sldId="1330"/>
        </pc:sldMkLst>
      </pc:sldChg>
      <pc:sldChg chg="modSp add mod">
        <pc:chgData name="Samson Zhou" userId="be955f33642ecbf5" providerId="LiveId" clId="{A4165642-E428-42E9-A9CE-C174C213FD49}" dt="2023-10-31T19:02:20.935" v="1876" actId="20577"/>
        <pc:sldMkLst>
          <pc:docMk/>
          <pc:sldMk cId="3553567278" sldId="1331"/>
        </pc:sldMkLst>
        <pc:spChg chg="mod">
          <ac:chgData name="Samson Zhou" userId="be955f33642ecbf5" providerId="LiveId" clId="{A4165642-E428-42E9-A9CE-C174C213FD49}" dt="2023-10-31T19:02:20.935" v="1876" actId="20577"/>
          <ac:spMkLst>
            <pc:docMk/>
            <pc:sldMk cId="3553567278" sldId="1331"/>
            <ac:spMk id="6" creationId="{ADE29DC0-5F55-4C0F-9250-42464CEC0C31}"/>
          </ac:spMkLst>
        </pc:spChg>
      </pc:sldChg>
      <pc:sldChg chg="modSp add mod">
        <pc:chgData name="Samson Zhou" userId="be955f33642ecbf5" providerId="LiveId" clId="{A4165642-E428-42E9-A9CE-C174C213FD49}" dt="2023-10-31T18:12:17.264" v="788" actId="20577"/>
        <pc:sldMkLst>
          <pc:docMk/>
          <pc:sldMk cId="820917103" sldId="1332"/>
        </pc:sldMkLst>
        <pc:spChg chg="mod">
          <ac:chgData name="Samson Zhou" userId="be955f33642ecbf5" providerId="LiveId" clId="{A4165642-E428-42E9-A9CE-C174C213FD49}" dt="2023-10-31T18:12:17.264" v="788" actId="20577"/>
          <ac:spMkLst>
            <pc:docMk/>
            <pc:sldMk cId="820917103" sldId="1332"/>
            <ac:spMk id="6" creationId="{ADE29DC0-5F55-4C0F-9250-42464CEC0C31}"/>
          </ac:spMkLst>
        </pc:spChg>
      </pc:sldChg>
      <pc:sldChg chg="modSp add mod">
        <pc:chgData name="Samson Zhou" userId="be955f33642ecbf5" providerId="LiveId" clId="{A4165642-E428-42E9-A9CE-C174C213FD49}" dt="2023-10-31T19:02:15.906" v="1872" actId="21"/>
        <pc:sldMkLst>
          <pc:docMk/>
          <pc:sldMk cId="1175816740" sldId="1333"/>
        </pc:sldMkLst>
        <pc:spChg chg="mod">
          <ac:chgData name="Samson Zhou" userId="be955f33642ecbf5" providerId="LiveId" clId="{A4165642-E428-42E9-A9CE-C174C213FD49}" dt="2023-10-31T19:02:15.906" v="1872" actId="21"/>
          <ac:spMkLst>
            <pc:docMk/>
            <pc:sldMk cId="1175816740" sldId="1333"/>
            <ac:spMk id="6" creationId="{ADE29DC0-5F55-4C0F-9250-42464CEC0C31}"/>
          </ac:spMkLst>
        </pc:spChg>
      </pc:sldChg>
      <pc:sldChg chg="modSp add">
        <pc:chgData name="Samson Zhou" userId="be955f33642ecbf5" providerId="LiveId" clId="{A4165642-E428-42E9-A9CE-C174C213FD49}" dt="2023-10-31T18:29:04.247" v="907" actId="20577"/>
        <pc:sldMkLst>
          <pc:docMk/>
          <pc:sldMk cId="3582838863" sldId="1334"/>
        </pc:sldMkLst>
        <pc:spChg chg="mod">
          <ac:chgData name="Samson Zhou" userId="be955f33642ecbf5" providerId="LiveId" clId="{A4165642-E428-42E9-A9CE-C174C213FD49}" dt="2023-10-31T18:29:04.247" v="907" actId="20577"/>
          <ac:spMkLst>
            <pc:docMk/>
            <pc:sldMk cId="3582838863" sldId="1334"/>
            <ac:spMk id="6" creationId="{ADE29DC0-5F55-4C0F-9250-42464CEC0C31}"/>
          </ac:spMkLst>
        </pc:spChg>
      </pc:sldChg>
      <pc:sldChg chg="modSp add mod">
        <pc:chgData name="Samson Zhou" userId="be955f33642ecbf5" providerId="LiveId" clId="{A4165642-E428-42E9-A9CE-C174C213FD49}" dt="2023-10-31T18:36:00.998" v="1087"/>
        <pc:sldMkLst>
          <pc:docMk/>
          <pc:sldMk cId="1608126685" sldId="1335"/>
        </pc:sldMkLst>
        <pc:spChg chg="mod">
          <ac:chgData name="Samson Zhou" userId="be955f33642ecbf5" providerId="LiveId" clId="{A4165642-E428-42E9-A9CE-C174C213FD49}" dt="2023-10-31T18:36:00.998" v="1087"/>
          <ac:spMkLst>
            <pc:docMk/>
            <pc:sldMk cId="1608126685" sldId="1335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0-31T18:35:48.796" v="1086" actId="20577"/>
          <ac:spMkLst>
            <pc:docMk/>
            <pc:sldMk cId="1608126685" sldId="1335"/>
            <ac:spMk id="6" creationId="{ADE29DC0-5F55-4C0F-9250-42464CEC0C31}"/>
          </ac:spMkLst>
        </pc:spChg>
      </pc:sldChg>
      <pc:sldChg chg="add del">
        <pc:chgData name="Samson Zhou" userId="be955f33642ecbf5" providerId="LiveId" clId="{A4165642-E428-42E9-A9CE-C174C213FD49}" dt="2023-10-31T18:31:51.161" v="968"/>
        <pc:sldMkLst>
          <pc:docMk/>
          <pc:sldMk cId="3121196213" sldId="1335"/>
        </pc:sldMkLst>
      </pc:sldChg>
      <pc:sldChg chg="modSp add mod">
        <pc:chgData name="Samson Zhou" userId="be955f33642ecbf5" providerId="LiveId" clId="{A4165642-E428-42E9-A9CE-C174C213FD49}" dt="2023-10-31T18:37:55.584" v="1211" actId="20577"/>
        <pc:sldMkLst>
          <pc:docMk/>
          <pc:sldMk cId="306381807" sldId="1336"/>
        </pc:sldMkLst>
        <pc:spChg chg="mod">
          <ac:chgData name="Samson Zhou" userId="be955f33642ecbf5" providerId="LiveId" clId="{A4165642-E428-42E9-A9CE-C174C213FD49}" dt="2023-10-31T18:37:55.584" v="1211" actId="20577"/>
          <ac:spMkLst>
            <pc:docMk/>
            <pc:sldMk cId="306381807" sldId="1336"/>
            <ac:spMk id="6" creationId="{ADE29DC0-5F55-4C0F-9250-42464CEC0C31}"/>
          </ac:spMkLst>
        </pc:spChg>
      </pc:sldChg>
      <pc:sldChg chg="delSp modSp add mod">
        <pc:chgData name="Samson Zhou" userId="be955f33642ecbf5" providerId="LiveId" clId="{A4165642-E428-42E9-A9CE-C174C213FD49}" dt="2023-10-31T18:41:10.796" v="1374" actId="20577"/>
        <pc:sldMkLst>
          <pc:docMk/>
          <pc:sldMk cId="1392225236" sldId="1337"/>
        </pc:sldMkLst>
        <pc:spChg chg="mod">
          <ac:chgData name="Samson Zhou" userId="be955f33642ecbf5" providerId="LiveId" clId="{A4165642-E428-42E9-A9CE-C174C213FD49}" dt="2023-10-31T18:41:10.796" v="1374" actId="20577"/>
          <ac:spMkLst>
            <pc:docMk/>
            <pc:sldMk cId="1392225236" sldId="1337"/>
            <ac:spMk id="6" creationId="{ADE29DC0-5F55-4C0F-9250-42464CEC0C31}"/>
          </ac:spMkLst>
        </pc:spChg>
        <pc:picChg chg="del">
          <ac:chgData name="Samson Zhou" userId="be955f33642ecbf5" providerId="LiveId" clId="{A4165642-E428-42E9-A9CE-C174C213FD49}" dt="2023-10-31T18:38:53.584" v="1218" actId="478"/>
          <ac:picMkLst>
            <pc:docMk/>
            <pc:sldMk cId="1392225236" sldId="1337"/>
            <ac:picMk id="18" creationId="{7303F1F4-2F73-4BE7-8C6B-0CE3273537E0}"/>
          </ac:picMkLst>
        </pc:picChg>
      </pc:sldChg>
      <pc:sldChg chg="modSp add mod">
        <pc:chgData name="Samson Zhou" userId="be955f33642ecbf5" providerId="LiveId" clId="{A4165642-E428-42E9-A9CE-C174C213FD49}" dt="2023-10-31T18:40:50.124" v="1373" actId="20577"/>
        <pc:sldMkLst>
          <pc:docMk/>
          <pc:sldMk cId="1477259928" sldId="1338"/>
        </pc:sldMkLst>
        <pc:spChg chg="mod">
          <ac:chgData name="Samson Zhou" userId="be955f33642ecbf5" providerId="LiveId" clId="{A4165642-E428-42E9-A9CE-C174C213FD49}" dt="2023-10-31T18:40:50.124" v="1373" actId="20577"/>
          <ac:spMkLst>
            <pc:docMk/>
            <pc:sldMk cId="1477259928" sldId="1338"/>
            <ac:spMk id="6" creationId="{ADE29DC0-5F55-4C0F-9250-42464CEC0C31}"/>
          </ac:spMkLst>
        </pc:spChg>
      </pc:sldChg>
      <pc:sldChg chg="add del">
        <pc:chgData name="Samson Zhou" userId="be955f33642ecbf5" providerId="LiveId" clId="{A4165642-E428-42E9-A9CE-C174C213FD49}" dt="2023-10-31T18:54:31.936" v="1376"/>
        <pc:sldMkLst>
          <pc:docMk/>
          <pc:sldMk cId="2237711215" sldId="1339"/>
        </pc:sldMkLst>
      </pc:sldChg>
      <pc:sldChg chg="delSp modSp add mod">
        <pc:chgData name="Samson Zhou" userId="be955f33642ecbf5" providerId="LiveId" clId="{A4165642-E428-42E9-A9CE-C174C213FD49}" dt="2023-10-31T19:01:06.958" v="1854" actId="20577"/>
        <pc:sldMkLst>
          <pc:docMk/>
          <pc:sldMk cId="3128757599" sldId="1339"/>
        </pc:sldMkLst>
        <pc:spChg chg="mod">
          <ac:chgData name="Samson Zhou" userId="be955f33642ecbf5" providerId="LiveId" clId="{A4165642-E428-42E9-A9CE-C174C213FD49}" dt="2023-10-31T18:54:51.621" v="1378"/>
          <ac:spMkLst>
            <pc:docMk/>
            <pc:sldMk cId="3128757599" sldId="1339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0-31T19:01:06.958" v="1854" actId="20577"/>
          <ac:spMkLst>
            <pc:docMk/>
            <pc:sldMk cId="3128757599" sldId="1339"/>
            <ac:spMk id="3" creationId="{15255D49-9D60-44DD-910D-2EBD0529DEC9}"/>
          </ac:spMkLst>
        </pc:spChg>
        <pc:picChg chg="del">
          <ac:chgData name="Samson Zhou" userId="be955f33642ecbf5" providerId="LiveId" clId="{A4165642-E428-42E9-A9CE-C174C213FD49}" dt="2023-10-31T18:54:53.479" v="1379" actId="478"/>
          <ac:picMkLst>
            <pc:docMk/>
            <pc:sldMk cId="3128757599" sldId="1339"/>
            <ac:picMk id="5" creationId="{BDED3806-C7C2-EADE-C3EE-9EF0DBDE9006}"/>
          </ac:picMkLst>
        </pc:picChg>
      </pc:sldChg>
      <pc:sldChg chg="modSp add mod">
        <pc:chgData name="Samson Zhou" userId="be955f33642ecbf5" providerId="LiveId" clId="{A4165642-E428-42E9-A9CE-C174C213FD49}" dt="2023-10-31T19:11:50.672" v="2022"/>
        <pc:sldMkLst>
          <pc:docMk/>
          <pc:sldMk cId="1611404999" sldId="1340"/>
        </pc:sldMkLst>
        <pc:spChg chg="mod">
          <ac:chgData name="Samson Zhou" userId="be955f33642ecbf5" providerId="LiveId" clId="{A4165642-E428-42E9-A9CE-C174C213FD49}" dt="2023-10-31T19:11:50.672" v="2022"/>
          <ac:spMkLst>
            <pc:docMk/>
            <pc:sldMk cId="1611404999" sldId="1340"/>
            <ac:spMk id="6" creationId="{ADE29DC0-5F55-4C0F-9250-42464CEC0C31}"/>
          </ac:spMkLst>
        </pc:spChg>
      </pc:sldChg>
      <pc:sldChg chg="addSp delSp modSp add mod">
        <pc:chgData name="Samson Zhou" userId="be955f33642ecbf5" providerId="LiveId" clId="{A4165642-E428-42E9-A9CE-C174C213FD49}" dt="2023-10-31T19:23:19.943" v="2157" actId="1076"/>
        <pc:sldMkLst>
          <pc:docMk/>
          <pc:sldMk cId="3814312852" sldId="1341"/>
        </pc:sldMkLst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3" creationId="{F803A7F9-D485-42F0-8136-98003ED28E53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4" creationId="{9AE4632A-DB15-4E1E-AF6A-9808F8A025F0}"/>
          </ac:spMkLst>
        </pc:spChg>
        <pc:spChg chg="del">
          <ac:chgData name="Samson Zhou" userId="be955f33642ecbf5" providerId="LiveId" clId="{A4165642-E428-42E9-A9CE-C174C213FD49}" dt="2023-10-31T19:17:21.707" v="2025" actId="478"/>
          <ac:spMkLst>
            <pc:docMk/>
            <pc:sldMk cId="3814312852" sldId="1341"/>
            <ac:spMk id="6" creationId="{ADE29DC0-5F55-4C0F-9250-42464CEC0C31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7" creationId="{E34C0BD3-17FA-4C89-B440-C5B1EB2729FE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8" creationId="{1BE03EE9-5338-44CC-A0E3-C885075F2E77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10" creationId="{369E2A8B-A49E-4FA9-B2FB-F51DC002BD82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12" creationId="{9853D185-B675-497D-BE00-CB16F72C7CBD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13" creationId="{796109F9-E905-4D8E-A88E-B5A61C5E3DEB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14" creationId="{CC35C082-1390-4713-91EF-C3B370952147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15" creationId="{881FFB1F-EF69-4C18-9B81-00543A9C6C1D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16" creationId="{A6FBD636-81EC-499D-B6CF-392BC7E22A2E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17" creationId="{EFE4164B-232C-4B6F-A24D-7F47CF6A505B}"/>
          </ac:spMkLst>
        </pc:spChg>
        <pc:spChg chg="add mod">
          <ac:chgData name="Samson Zhou" userId="be955f33642ecbf5" providerId="LiveId" clId="{A4165642-E428-42E9-A9CE-C174C213FD49}" dt="2023-10-31T19:20:13.107" v="2104" actId="1076"/>
          <ac:spMkLst>
            <pc:docMk/>
            <pc:sldMk cId="3814312852" sldId="1341"/>
            <ac:spMk id="18" creationId="{5214E601-3BFB-6750-4761-601ADE2ECFB7}"/>
          </ac:spMkLst>
        </pc:spChg>
        <pc:spChg chg="add mod">
          <ac:chgData name="Samson Zhou" userId="be955f33642ecbf5" providerId="LiveId" clId="{A4165642-E428-42E9-A9CE-C174C213FD49}" dt="2023-10-31T19:21:34.052" v="2110" actId="1076"/>
          <ac:spMkLst>
            <pc:docMk/>
            <pc:sldMk cId="3814312852" sldId="1341"/>
            <ac:spMk id="19" creationId="{74D66A42-A786-5BD9-3EAC-49654E1D92A8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20" creationId="{21DA1A76-C9D7-4D3C-8686-2A55FD5DEB05}"/>
          </ac:spMkLst>
        </pc:spChg>
        <pc:spChg chg="del">
          <ac:chgData name="Samson Zhou" userId="be955f33642ecbf5" providerId="LiveId" clId="{A4165642-E428-42E9-A9CE-C174C213FD49}" dt="2023-10-31T19:17:19.933" v="2024" actId="478"/>
          <ac:spMkLst>
            <pc:docMk/>
            <pc:sldMk cId="3814312852" sldId="1341"/>
            <ac:spMk id="21" creationId="{96647609-DF3F-4297-B40D-B194368B791A}"/>
          </ac:spMkLst>
        </pc:spChg>
        <pc:spChg chg="add mod">
          <ac:chgData name="Samson Zhou" userId="be955f33642ecbf5" providerId="LiveId" clId="{A4165642-E428-42E9-A9CE-C174C213FD49}" dt="2023-10-31T19:21:38.981" v="2111" actId="1076"/>
          <ac:spMkLst>
            <pc:docMk/>
            <pc:sldMk cId="3814312852" sldId="1341"/>
            <ac:spMk id="22" creationId="{928BA13D-619D-8863-9E7D-222353AF19A1}"/>
          </ac:spMkLst>
        </pc:spChg>
        <pc:spChg chg="add mod">
          <ac:chgData name="Samson Zhou" userId="be955f33642ecbf5" providerId="LiveId" clId="{A4165642-E428-42E9-A9CE-C174C213FD49}" dt="2023-10-31T19:22:09.744" v="2123" actId="20577"/>
          <ac:spMkLst>
            <pc:docMk/>
            <pc:sldMk cId="3814312852" sldId="1341"/>
            <ac:spMk id="28" creationId="{DC852C7A-2A27-5A96-9306-F489D651EC4F}"/>
          </ac:spMkLst>
        </pc:spChg>
        <pc:spChg chg="add mod">
          <ac:chgData name="Samson Zhou" userId="be955f33642ecbf5" providerId="LiveId" clId="{A4165642-E428-42E9-A9CE-C174C213FD49}" dt="2023-10-31T19:23:19.943" v="2157" actId="1076"/>
          <ac:spMkLst>
            <pc:docMk/>
            <pc:sldMk cId="3814312852" sldId="1341"/>
            <ac:spMk id="29" creationId="{404BB559-E405-C961-DDFD-AD5F711AFA19}"/>
          </ac:spMkLst>
        </pc:spChg>
        <pc:cxnChg chg="add mod">
          <ac:chgData name="Samson Zhou" userId="be955f33642ecbf5" providerId="LiveId" clId="{A4165642-E428-42E9-A9CE-C174C213FD49}" dt="2023-10-31T19:20:10.487" v="2103" actId="1076"/>
          <ac:cxnSpMkLst>
            <pc:docMk/>
            <pc:sldMk cId="3814312852" sldId="1341"/>
            <ac:cxnSpMk id="9" creationId="{3D6C1948-E80D-27D5-C9BA-194BADD0BFB3}"/>
          </ac:cxnSpMkLst>
        </pc:cxnChg>
        <pc:cxnChg chg="add mod">
          <ac:chgData name="Samson Zhou" userId="be955f33642ecbf5" providerId="LiveId" clId="{A4165642-E428-42E9-A9CE-C174C213FD49}" dt="2023-10-31T19:21:55.372" v="2116" actId="14100"/>
          <ac:cxnSpMkLst>
            <pc:docMk/>
            <pc:sldMk cId="3814312852" sldId="1341"/>
            <ac:cxnSpMk id="23" creationId="{F80C76C8-6E79-A9B9-DA67-B2F98685EFAB}"/>
          </ac:cxnSpMkLst>
        </pc:cxnChg>
      </pc:sldChg>
      <pc:sldChg chg="addSp delSp modSp add mod">
        <pc:chgData name="Samson Zhou" userId="be955f33642ecbf5" providerId="LiveId" clId="{A4165642-E428-42E9-A9CE-C174C213FD49}" dt="2023-10-31T19:23:23.544" v="2159"/>
        <pc:sldMkLst>
          <pc:docMk/>
          <pc:sldMk cId="962404851" sldId="1342"/>
        </pc:sldMkLst>
        <pc:spChg chg="add del">
          <ac:chgData name="Samson Zhou" userId="be955f33642ecbf5" providerId="LiveId" clId="{A4165642-E428-42E9-A9CE-C174C213FD49}" dt="2023-10-31T19:22:29.602" v="2128" actId="22"/>
          <ac:spMkLst>
            <pc:docMk/>
            <pc:sldMk cId="962404851" sldId="1342"/>
            <ac:spMk id="4" creationId="{41711CC1-CF50-9974-4D78-F5385719E4B7}"/>
          </ac:spMkLst>
        </pc:spChg>
        <pc:spChg chg="add del mod">
          <ac:chgData name="Samson Zhou" userId="be955f33642ecbf5" providerId="LiveId" clId="{A4165642-E428-42E9-A9CE-C174C213FD49}" dt="2023-10-31T19:23:23.262" v="2158" actId="478"/>
          <ac:spMkLst>
            <pc:docMk/>
            <pc:sldMk cId="962404851" sldId="1342"/>
            <ac:spMk id="6" creationId="{AB07AABA-5453-122A-D8CC-CA33501765E2}"/>
          </ac:spMkLst>
        </pc:spChg>
        <pc:spChg chg="add mod">
          <ac:chgData name="Samson Zhou" userId="be955f33642ecbf5" providerId="LiveId" clId="{A4165642-E428-42E9-A9CE-C174C213FD49}" dt="2023-10-31T19:23:23.544" v="2159"/>
          <ac:spMkLst>
            <pc:docMk/>
            <pc:sldMk cId="962404851" sldId="1342"/>
            <ac:spMk id="7" creationId="{99A618F3-2914-4684-5BFD-84BBCF174FB2}"/>
          </ac:spMkLst>
        </pc:spChg>
        <pc:spChg chg="del">
          <ac:chgData name="Samson Zhou" userId="be955f33642ecbf5" providerId="LiveId" clId="{A4165642-E428-42E9-A9CE-C174C213FD49}" dt="2023-10-31T19:22:21.858" v="2126" actId="478"/>
          <ac:spMkLst>
            <pc:docMk/>
            <pc:sldMk cId="962404851" sldId="1342"/>
            <ac:spMk id="28" creationId="{DC852C7A-2A27-5A96-9306-F489D651EC4F}"/>
          </ac:spMkLst>
        </pc:spChg>
        <pc:cxnChg chg="del mod">
          <ac:chgData name="Samson Zhou" userId="be955f33642ecbf5" providerId="LiveId" clId="{A4165642-E428-42E9-A9CE-C174C213FD49}" dt="2023-10-31T19:22:20.091" v="2125" actId="478"/>
          <ac:cxnSpMkLst>
            <pc:docMk/>
            <pc:sldMk cId="962404851" sldId="1342"/>
            <ac:cxnSpMk id="23" creationId="{F80C76C8-6E79-A9B9-DA67-B2F98685EFAB}"/>
          </ac:cxnSpMkLst>
        </pc:cxnChg>
      </pc:sldChg>
      <pc:sldChg chg="addSp modSp add mod">
        <pc:chgData name="Samson Zhou" userId="be955f33642ecbf5" providerId="LiveId" clId="{A4165642-E428-42E9-A9CE-C174C213FD49}" dt="2023-10-31T19:33:48.311" v="2348"/>
        <pc:sldMkLst>
          <pc:docMk/>
          <pc:sldMk cId="915210143" sldId="1343"/>
        </pc:sldMkLst>
        <pc:spChg chg="mod">
          <ac:chgData name="Samson Zhou" userId="be955f33642ecbf5" providerId="LiveId" clId="{A4165642-E428-42E9-A9CE-C174C213FD49}" dt="2023-10-31T19:33:48.311" v="2348"/>
          <ac:spMkLst>
            <pc:docMk/>
            <pc:sldMk cId="915210143" sldId="1343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0-31T19:29:17.322" v="2293" actId="21"/>
          <ac:spMkLst>
            <pc:docMk/>
            <pc:sldMk cId="915210143" sldId="1343"/>
            <ac:spMk id="3" creationId="{15255D49-9D60-44DD-910D-2EBD0529DEC9}"/>
          </ac:spMkLst>
        </pc:spChg>
        <pc:spChg chg="add mod">
          <ac:chgData name="Samson Zhou" userId="be955f33642ecbf5" providerId="LiveId" clId="{A4165642-E428-42E9-A9CE-C174C213FD49}" dt="2023-10-31T19:29:34.298" v="2304" actId="1076"/>
          <ac:spMkLst>
            <pc:docMk/>
            <pc:sldMk cId="915210143" sldId="1343"/>
            <ac:spMk id="5" creationId="{E07F2F03-76A4-957F-334A-8B7591CA5748}"/>
          </ac:spMkLst>
        </pc:spChg>
        <pc:spChg chg="add mod">
          <ac:chgData name="Samson Zhou" userId="be955f33642ecbf5" providerId="LiveId" clId="{A4165642-E428-42E9-A9CE-C174C213FD49}" dt="2023-10-31T19:30:10.631" v="2309" actId="1076"/>
          <ac:spMkLst>
            <pc:docMk/>
            <pc:sldMk cId="915210143" sldId="1343"/>
            <ac:spMk id="6" creationId="{D269F654-6BFE-D93B-93E5-C5DFC7C46F8D}"/>
          </ac:spMkLst>
        </pc:spChg>
      </pc:sldChg>
      <pc:sldChg chg="add del">
        <pc:chgData name="Samson Zhou" userId="be955f33642ecbf5" providerId="LiveId" clId="{A4165642-E428-42E9-A9CE-C174C213FD49}" dt="2023-10-31T19:23:45.140" v="2161"/>
        <pc:sldMkLst>
          <pc:docMk/>
          <pc:sldMk cId="1947412199" sldId="1343"/>
        </pc:sldMkLst>
      </pc:sldChg>
      <pc:sldChg chg="modSp add del mod">
        <pc:chgData name="Samson Zhou" userId="be955f33642ecbf5" providerId="LiveId" clId="{A4165642-E428-42E9-A9CE-C174C213FD49}" dt="2023-10-31T19:34:40.704" v="2357" actId="47"/>
        <pc:sldMkLst>
          <pc:docMk/>
          <pc:sldMk cId="1515799171" sldId="1344"/>
        </pc:sldMkLst>
        <pc:spChg chg="mod">
          <ac:chgData name="Samson Zhou" userId="be955f33642ecbf5" providerId="LiveId" clId="{A4165642-E428-42E9-A9CE-C174C213FD49}" dt="2023-10-31T19:33:49.804" v="2349"/>
          <ac:spMkLst>
            <pc:docMk/>
            <pc:sldMk cId="1515799171" sldId="1344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0-31T19:31:46.132" v="2345"/>
          <ac:spMkLst>
            <pc:docMk/>
            <pc:sldMk cId="1515799171" sldId="1344"/>
            <ac:spMk id="3" creationId="{15255D49-9D60-44DD-910D-2EBD0529DEC9}"/>
          </ac:spMkLst>
        </pc:spChg>
      </pc:sldChg>
      <pc:sldChg chg="modSp add ord">
        <pc:chgData name="Samson Zhou" userId="be955f33642ecbf5" providerId="LiveId" clId="{A4165642-E428-42E9-A9CE-C174C213FD49}" dt="2023-10-31T19:34:19.833" v="2355"/>
        <pc:sldMkLst>
          <pc:docMk/>
          <pc:sldMk cId="651561089" sldId="1345"/>
        </pc:sldMkLst>
        <pc:spChg chg="mod">
          <ac:chgData name="Samson Zhou" userId="be955f33642ecbf5" providerId="LiveId" clId="{A4165642-E428-42E9-A9CE-C174C213FD49}" dt="2023-10-31T19:34:17.116" v="2353" actId="20577"/>
          <ac:spMkLst>
            <pc:docMk/>
            <pc:sldMk cId="651561089" sldId="1345"/>
            <ac:spMk id="3" creationId="{15255D49-9D60-44DD-910D-2EBD0529DEC9}"/>
          </ac:spMkLst>
        </pc:spChg>
      </pc:sldChg>
      <pc:sldChg chg="addSp delSp modSp add mod">
        <pc:chgData name="Samson Zhou" userId="be955f33642ecbf5" providerId="LiveId" clId="{A4165642-E428-42E9-A9CE-C174C213FD49}" dt="2023-11-01T02:48:12.697" v="2683" actId="20577"/>
        <pc:sldMkLst>
          <pc:docMk/>
          <pc:sldMk cId="419834042" sldId="1346"/>
        </pc:sldMkLst>
        <pc:spChg chg="del mod">
          <ac:chgData name="Samson Zhou" userId="be955f33642ecbf5" providerId="LiveId" clId="{A4165642-E428-42E9-A9CE-C174C213FD49}" dt="2023-10-31T19:35:30.168" v="2395"/>
          <ac:spMkLst>
            <pc:docMk/>
            <pc:sldMk cId="419834042" sldId="1346"/>
            <ac:spMk id="6" creationId="{ADE29DC0-5F55-4C0F-9250-42464CEC0C31}"/>
          </ac:spMkLst>
        </pc:spChg>
        <pc:spChg chg="add del">
          <ac:chgData name="Samson Zhou" userId="be955f33642ecbf5" providerId="LiveId" clId="{A4165642-E428-42E9-A9CE-C174C213FD49}" dt="2023-10-31T19:35:36.951" v="2397" actId="22"/>
          <ac:spMkLst>
            <pc:docMk/>
            <pc:sldMk cId="419834042" sldId="1346"/>
            <ac:spMk id="9" creationId="{16FB6D8F-E6AB-BD92-2558-AD032B6B7957}"/>
          </ac:spMkLst>
        </pc:spChg>
        <pc:spChg chg="add del mod">
          <ac:chgData name="Samson Zhou" userId="be955f33642ecbf5" providerId="LiveId" clId="{A4165642-E428-42E9-A9CE-C174C213FD49}" dt="2023-10-31T19:36:38.108" v="2429" actId="22"/>
          <ac:spMkLst>
            <pc:docMk/>
            <pc:sldMk cId="419834042" sldId="1346"/>
            <ac:spMk id="19" creationId="{0E517CE3-CB58-B05A-46D7-347ADBBB3E06}"/>
          </ac:spMkLst>
        </pc:spChg>
        <pc:spChg chg="add mod">
          <ac:chgData name="Samson Zhou" userId="be955f33642ecbf5" providerId="LiveId" clId="{A4165642-E428-42E9-A9CE-C174C213FD49}" dt="2023-11-01T02:48:12.697" v="2683" actId="20577"/>
          <ac:spMkLst>
            <pc:docMk/>
            <pc:sldMk cId="419834042" sldId="1346"/>
            <ac:spMk id="22" creationId="{4CF7A3E5-B0DB-66F5-E447-F8867AEC61B4}"/>
          </ac:spMkLst>
        </pc:spChg>
        <pc:picChg chg="mod">
          <ac:chgData name="Samson Zhou" userId="be955f33642ecbf5" providerId="LiveId" clId="{A4165642-E428-42E9-A9CE-C174C213FD49}" dt="2023-11-01T02:48:04.436" v="2647" actId="14100"/>
          <ac:picMkLst>
            <pc:docMk/>
            <pc:sldMk cId="419834042" sldId="1346"/>
            <ac:picMk id="18" creationId="{7303F1F4-2F73-4BE7-8C6B-0CE3273537E0}"/>
          </ac:picMkLst>
        </pc:picChg>
      </pc:sldChg>
      <pc:sldChg chg="delSp add mod">
        <pc:chgData name="Samson Zhou" userId="be955f33642ecbf5" providerId="LiveId" clId="{A4165642-E428-42E9-A9CE-C174C213FD49}" dt="2023-10-31T19:38:30.539" v="2455" actId="478"/>
        <pc:sldMkLst>
          <pc:docMk/>
          <pc:sldMk cId="1226459770" sldId="1347"/>
        </pc:sldMkLst>
        <pc:spChg chg="del">
          <ac:chgData name="Samson Zhou" userId="be955f33642ecbf5" providerId="LiveId" clId="{A4165642-E428-42E9-A9CE-C174C213FD49}" dt="2023-10-31T19:38:30.539" v="2455" actId="478"/>
          <ac:spMkLst>
            <pc:docMk/>
            <pc:sldMk cId="1226459770" sldId="1347"/>
            <ac:spMk id="6" creationId="{D269F654-6BFE-D93B-93E5-C5DFC7C46F8D}"/>
          </ac:spMkLst>
        </pc:spChg>
      </pc:sldChg>
      <pc:sldChg chg="addSp delSp modSp add del mod">
        <pc:chgData name="Samson Zhou" userId="be955f33642ecbf5" providerId="LiveId" clId="{A4165642-E428-42E9-A9CE-C174C213FD49}" dt="2023-10-31T19:37:04.892" v="2442" actId="47"/>
        <pc:sldMkLst>
          <pc:docMk/>
          <pc:sldMk cId="3777294364" sldId="1347"/>
        </pc:sldMkLst>
        <pc:spChg chg="mod">
          <ac:chgData name="Samson Zhou" userId="be955f33642ecbf5" providerId="LiveId" clId="{A4165642-E428-42E9-A9CE-C174C213FD49}" dt="2023-10-31T19:37:01.172" v="2441" actId="14100"/>
          <ac:spMkLst>
            <pc:docMk/>
            <pc:sldMk cId="3777294364" sldId="1347"/>
            <ac:spMk id="3" creationId="{15255D49-9D60-44DD-910D-2EBD0529DEC9}"/>
          </ac:spMkLst>
        </pc:spChg>
        <pc:spChg chg="del">
          <ac:chgData name="Samson Zhou" userId="be955f33642ecbf5" providerId="LiveId" clId="{A4165642-E428-42E9-A9CE-C174C213FD49}" dt="2023-10-31T19:36:58.089" v="2440" actId="478"/>
          <ac:spMkLst>
            <pc:docMk/>
            <pc:sldMk cId="3777294364" sldId="1347"/>
            <ac:spMk id="5" creationId="{E07F2F03-76A4-957F-334A-8B7591CA5748}"/>
          </ac:spMkLst>
        </pc:spChg>
        <pc:spChg chg="del">
          <ac:chgData name="Samson Zhou" userId="be955f33642ecbf5" providerId="LiveId" clId="{A4165642-E428-42E9-A9CE-C174C213FD49}" dt="2023-10-31T19:36:58.089" v="2440" actId="478"/>
          <ac:spMkLst>
            <pc:docMk/>
            <pc:sldMk cId="3777294364" sldId="1347"/>
            <ac:spMk id="6" creationId="{D269F654-6BFE-D93B-93E5-C5DFC7C46F8D}"/>
          </ac:spMkLst>
        </pc:spChg>
        <pc:spChg chg="add del">
          <ac:chgData name="Samson Zhou" userId="be955f33642ecbf5" providerId="LiveId" clId="{A4165642-E428-42E9-A9CE-C174C213FD49}" dt="2023-10-31T19:36:53.876" v="2438" actId="22"/>
          <ac:spMkLst>
            <pc:docMk/>
            <pc:sldMk cId="3777294364" sldId="1347"/>
            <ac:spMk id="7" creationId="{F76090A1-4A07-F625-2186-B4A6B5839C7A}"/>
          </ac:spMkLst>
        </pc:spChg>
      </pc:sldChg>
      <pc:sldChg chg="delSp add mod">
        <pc:chgData name="Samson Zhou" userId="be955f33642ecbf5" providerId="LiveId" clId="{A4165642-E428-42E9-A9CE-C174C213FD49}" dt="2023-10-31T19:38:34.925" v="2457" actId="478"/>
        <pc:sldMkLst>
          <pc:docMk/>
          <pc:sldMk cId="3399479653" sldId="1348"/>
        </pc:sldMkLst>
        <pc:spChg chg="del">
          <ac:chgData name="Samson Zhou" userId="be955f33642ecbf5" providerId="LiveId" clId="{A4165642-E428-42E9-A9CE-C174C213FD49}" dt="2023-10-31T19:38:34.925" v="2457" actId="478"/>
          <ac:spMkLst>
            <pc:docMk/>
            <pc:sldMk cId="3399479653" sldId="1348"/>
            <ac:spMk id="5" creationId="{E07F2F03-76A4-957F-334A-8B7591CA5748}"/>
          </ac:spMkLst>
        </pc:spChg>
      </pc:sldChg>
      <pc:sldChg chg="modSp add del mod">
        <pc:chgData name="Samson Zhou" userId="be955f33642ecbf5" providerId="LiveId" clId="{A4165642-E428-42E9-A9CE-C174C213FD49}" dt="2023-11-01T03:06:00.153" v="2975"/>
        <pc:sldMkLst>
          <pc:docMk/>
          <pc:sldMk cId="780813218" sldId="1349"/>
        </pc:sldMkLst>
        <pc:spChg chg="mod">
          <ac:chgData name="Samson Zhou" userId="be955f33642ecbf5" providerId="LiveId" clId="{A4165642-E428-42E9-A9CE-C174C213FD49}" dt="2023-11-01T03:06:00.153" v="2975"/>
          <ac:spMkLst>
            <pc:docMk/>
            <pc:sldMk cId="780813218" sldId="1349"/>
            <ac:spMk id="8" creationId="{7FAFF05D-9B00-4B1A-A888-E353C11CAA78}"/>
          </ac:spMkLst>
        </pc:spChg>
      </pc:sldChg>
      <pc:sldChg chg="addSp delSp modSp new mod">
        <pc:chgData name="Samson Zhou" userId="be955f33642ecbf5" providerId="LiveId" clId="{A4165642-E428-42E9-A9CE-C174C213FD49}" dt="2023-10-31T19:59:51.860" v="2570" actId="1076"/>
        <pc:sldMkLst>
          <pc:docMk/>
          <pc:sldMk cId="421221786" sldId="1350"/>
        </pc:sldMkLst>
        <pc:spChg chg="del">
          <ac:chgData name="Samson Zhou" userId="be955f33642ecbf5" providerId="LiveId" clId="{A4165642-E428-42E9-A9CE-C174C213FD49}" dt="2023-10-31T19:59:46.500" v="2565" actId="478"/>
          <ac:spMkLst>
            <pc:docMk/>
            <pc:sldMk cId="421221786" sldId="1350"/>
            <ac:spMk id="2" creationId="{81AB6522-919F-BFBD-94C3-A42E4D4A6400}"/>
          </ac:spMkLst>
        </pc:spChg>
        <pc:spChg chg="del">
          <ac:chgData name="Samson Zhou" userId="be955f33642ecbf5" providerId="LiveId" clId="{A4165642-E428-42E9-A9CE-C174C213FD49}" dt="2023-10-31T19:59:46.500" v="2565" actId="478"/>
          <ac:spMkLst>
            <pc:docMk/>
            <pc:sldMk cId="421221786" sldId="1350"/>
            <ac:spMk id="3" creationId="{844D010D-4073-F992-74DB-AD6153195DBE}"/>
          </ac:spMkLst>
        </pc:spChg>
        <pc:picChg chg="add mod">
          <ac:chgData name="Samson Zhou" userId="be955f33642ecbf5" providerId="LiveId" clId="{A4165642-E428-42E9-A9CE-C174C213FD49}" dt="2023-10-31T19:59:51.860" v="2570" actId="1076"/>
          <ac:picMkLst>
            <pc:docMk/>
            <pc:sldMk cId="421221786" sldId="1350"/>
            <ac:picMk id="5" creationId="{383C44E5-8913-2FAD-D400-9DAA928A32CF}"/>
          </ac:picMkLst>
        </pc:picChg>
      </pc:sldChg>
      <pc:sldChg chg="addSp delSp modSp add mod">
        <pc:chgData name="Samson Zhou" userId="be955f33642ecbf5" providerId="LiveId" clId="{A4165642-E428-42E9-A9CE-C174C213FD49}" dt="2023-11-01T02:53:05.120" v="2775" actId="1076"/>
        <pc:sldMkLst>
          <pc:docMk/>
          <pc:sldMk cId="264762039" sldId="1351"/>
        </pc:sldMkLst>
        <pc:spChg chg="mod">
          <ac:chgData name="Samson Zhou" userId="be955f33642ecbf5" providerId="LiveId" clId="{A4165642-E428-42E9-A9CE-C174C213FD49}" dt="2023-11-01T02:46:23.803" v="2620" actId="20577"/>
          <ac:spMkLst>
            <pc:docMk/>
            <pc:sldMk cId="264762039" sldId="1351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1-01T02:49:27.380" v="2717" actId="20577"/>
          <ac:spMkLst>
            <pc:docMk/>
            <pc:sldMk cId="264762039" sldId="1351"/>
            <ac:spMk id="3" creationId="{15255D49-9D60-44DD-910D-2EBD0529DEC9}"/>
          </ac:spMkLst>
        </pc:spChg>
        <pc:spChg chg="add mod">
          <ac:chgData name="Samson Zhou" userId="be955f33642ecbf5" providerId="LiveId" clId="{A4165642-E428-42E9-A9CE-C174C213FD49}" dt="2023-11-01T02:49:32.567" v="2719" actId="1076"/>
          <ac:spMkLst>
            <pc:docMk/>
            <pc:sldMk cId="264762039" sldId="1351"/>
            <ac:spMk id="4" creationId="{73C31CD5-CC1A-5D72-1489-BDAF3BAD2A12}"/>
          </ac:spMkLst>
        </pc:spChg>
        <pc:spChg chg="add mod">
          <ac:chgData name="Samson Zhou" userId="be955f33642ecbf5" providerId="LiveId" clId="{A4165642-E428-42E9-A9CE-C174C213FD49}" dt="2023-11-01T02:49:32.567" v="2719" actId="1076"/>
          <ac:spMkLst>
            <pc:docMk/>
            <pc:sldMk cId="264762039" sldId="1351"/>
            <ac:spMk id="5" creationId="{FC568AA3-65BF-DA7C-BEF9-CFDBFA776CFA}"/>
          </ac:spMkLst>
        </pc:spChg>
        <pc:spChg chg="add mod">
          <ac:chgData name="Samson Zhou" userId="be955f33642ecbf5" providerId="LiveId" clId="{A4165642-E428-42E9-A9CE-C174C213FD49}" dt="2023-11-01T02:49:32.567" v="2719" actId="1076"/>
          <ac:spMkLst>
            <pc:docMk/>
            <pc:sldMk cId="264762039" sldId="1351"/>
            <ac:spMk id="6" creationId="{47B5B39F-842F-FADB-4F7E-FF9D6B9A8B6B}"/>
          </ac:spMkLst>
        </pc:spChg>
        <pc:spChg chg="add mod">
          <ac:chgData name="Samson Zhou" userId="be955f33642ecbf5" providerId="LiveId" clId="{A4165642-E428-42E9-A9CE-C174C213FD49}" dt="2023-11-01T02:49:32.567" v="2719" actId="1076"/>
          <ac:spMkLst>
            <pc:docMk/>
            <pc:sldMk cId="264762039" sldId="1351"/>
            <ac:spMk id="7" creationId="{607A8855-65F2-543D-3920-7E9DDF9AA1E5}"/>
          </ac:spMkLst>
        </pc:spChg>
        <pc:spChg chg="add mod">
          <ac:chgData name="Samson Zhou" userId="be955f33642ecbf5" providerId="LiveId" clId="{A4165642-E428-42E9-A9CE-C174C213FD49}" dt="2023-11-01T02:49:32.567" v="2719" actId="1076"/>
          <ac:spMkLst>
            <pc:docMk/>
            <pc:sldMk cId="264762039" sldId="1351"/>
            <ac:spMk id="8" creationId="{A3115268-D882-2838-ADDB-E35C162B18CA}"/>
          </ac:spMkLst>
        </pc:spChg>
        <pc:spChg chg="add mod">
          <ac:chgData name="Samson Zhou" userId="be955f33642ecbf5" providerId="LiveId" clId="{A4165642-E428-42E9-A9CE-C174C213FD49}" dt="2023-11-01T02:49:32.567" v="2719" actId="1076"/>
          <ac:spMkLst>
            <pc:docMk/>
            <pc:sldMk cId="264762039" sldId="1351"/>
            <ac:spMk id="9" creationId="{DED84A3E-6949-18D9-9CD4-6E9FCA8A412D}"/>
          </ac:spMkLst>
        </pc:spChg>
        <pc:spChg chg="add del mod">
          <ac:chgData name="Samson Zhou" userId="be955f33642ecbf5" providerId="LiveId" clId="{A4165642-E428-42E9-A9CE-C174C213FD49}" dt="2023-11-01T02:49:41.709" v="2721"/>
          <ac:spMkLst>
            <pc:docMk/>
            <pc:sldMk cId="264762039" sldId="1351"/>
            <ac:spMk id="10" creationId="{C67F8497-3C0F-D5B9-FEF4-3D294FED5FF5}"/>
          </ac:spMkLst>
        </pc:spChg>
        <pc:spChg chg="add mod">
          <ac:chgData name="Samson Zhou" userId="be955f33642ecbf5" providerId="LiveId" clId="{A4165642-E428-42E9-A9CE-C174C213FD49}" dt="2023-11-01T02:49:56.086" v="2724" actId="14100"/>
          <ac:spMkLst>
            <pc:docMk/>
            <pc:sldMk cId="264762039" sldId="1351"/>
            <ac:spMk id="11" creationId="{839F85C4-4199-31CB-8AC3-F866F23CEFEA}"/>
          </ac:spMkLst>
        </pc:spChg>
        <pc:spChg chg="add mod">
          <ac:chgData name="Samson Zhou" userId="be955f33642ecbf5" providerId="LiveId" clId="{A4165642-E428-42E9-A9CE-C174C213FD49}" dt="2023-11-01T02:50:58.792" v="2737" actId="1076"/>
          <ac:spMkLst>
            <pc:docMk/>
            <pc:sldMk cId="264762039" sldId="1351"/>
            <ac:spMk id="12" creationId="{2F0A2F66-2728-27D0-B826-BEC84DC96A33}"/>
          </ac:spMkLst>
        </pc:spChg>
        <pc:spChg chg="add mod">
          <ac:chgData name="Samson Zhou" userId="be955f33642ecbf5" providerId="LiveId" clId="{A4165642-E428-42E9-A9CE-C174C213FD49}" dt="2023-11-01T02:50:01.250" v="2725" actId="1076"/>
          <ac:spMkLst>
            <pc:docMk/>
            <pc:sldMk cId="264762039" sldId="1351"/>
            <ac:spMk id="13" creationId="{ABD4C55D-A9E4-955B-CC2E-73D509E5718C}"/>
          </ac:spMkLst>
        </pc:spChg>
        <pc:spChg chg="add mod">
          <ac:chgData name="Samson Zhou" userId="be955f33642ecbf5" providerId="LiveId" clId="{A4165642-E428-42E9-A9CE-C174C213FD49}" dt="2023-11-01T02:51:03.380" v="2738" actId="1076"/>
          <ac:spMkLst>
            <pc:docMk/>
            <pc:sldMk cId="264762039" sldId="1351"/>
            <ac:spMk id="14" creationId="{DB04C6CA-5E78-E552-3154-D5EFE368BCEE}"/>
          </ac:spMkLst>
        </pc:spChg>
        <pc:spChg chg="add mod">
          <ac:chgData name="Samson Zhou" userId="be955f33642ecbf5" providerId="LiveId" clId="{A4165642-E428-42E9-A9CE-C174C213FD49}" dt="2023-11-01T02:50:06.781" v="2726" actId="1076"/>
          <ac:spMkLst>
            <pc:docMk/>
            <pc:sldMk cId="264762039" sldId="1351"/>
            <ac:spMk id="15" creationId="{6DF4078D-BC30-B0E0-1AAE-BB5FD6FCABC1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16" creationId="{E621B991-A913-1CC5-DBAE-CE6ECBD6521D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17" creationId="{62B56464-CCFC-D472-2E24-A389AB6B0400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18" creationId="{61F83620-BCD0-4214-AADE-F9311821D6F6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19" creationId="{F8A3BD6B-02EE-E9F2-F13A-F7266EB6658A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20" creationId="{A1C4F0E7-56F6-C777-78CD-0EF6C48CC9AB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21" creationId="{A20E76EB-EA56-CFB7-08B7-62F1D0482563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22" creationId="{049AAE01-079A-D530-AE3B-33886A1813EE}"/>
          </ac:spMkLst>
        </pc:spChg>
        <pc:spChg chg="add del mod">
          <ac:chgData name="Samson Zhou" userId="be955f33642ecbf5" providerId="LiveId" clId="{A4165642-E428-42E9-A9CE-C174C213FD49}" dt="2023-11-01T02:51:11.021" v="2740" actId="478"/>
          <ac:spMkLst>
            <pc:docMk/>
            <pc:sldMk cId="264762039" sldId="1351"/>
            <ac:spMk id="23" creationId="{4985AF63-350C-47EF-E2B2-6580D4B788F7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24" creationId="{137D4458-3DA7-B80A-6532-C0601C2FBBD8}"/>
          </ac:spMkLst>
        </pc:spChg>
        <pc:spChg chg="add del mod">
          <ac:chgData name="Samson Zhou" userId="be955f33642ecbf5" providerId="LiveId" clId="{A4165642-E428-42E9-A9CE-C174C213FD49}" dt="2023-11-01T02:51:06.926" v="2739" actId="478"/>
          <ac:spMkLst>
            <pc:docMk/>
            <pc:sldMk cId="264762039" sldId="1351"/>
            <ac:spMk id="25" creationId="{C8D1AE41-E2A0-2133-D522-F9E1C85748B9}"/>
          </ac:spMkLst>
        </pc:spChg>
        <pc:spChg chg="add del mod">
          <ac:chgData name="Samson Zhou" userId="be955f33642ecbf5" providerId="LiveId" clId="{A4165642-E428-42E9-A9CE-C174C213FD49}" dt="2023-11-01T02:52:13.047" v="2757"/>
          <ac:spMkLst>
            <pc:docMk/>
            <pc:sldMk cId="264762039" sldId="1351"/>
            <ac:spMk id="26" creationId="{EEC66B3C-3EB9-87B2-4877-E97AC264EC3A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27" creationId="{026D736A-C535-47A6-BBDE-C224F8C7B75D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28" creationId="{0615BE8A-DD1E-7851-A8BC-10DA9565257E}"/>
          </ac:spMkLst>
        </pc:spChg>
        <pc:spChg chg="add mod">
          <ac:chgData name="Samson Zhou" userId="be955f33642ecbf5" providerId="LiveId" clId="{A4165642-E428-42E9-A9CE-C174C213FD49}" dt="2023-11-01T02:53:05.120" v="2775" actId="1076"/>
          <ac:spMkLst>
            <pc:docMk/>
            <pc:sldMk cId="264762039" sldId="1351"/>
            <ac:spMk id="29" creationId="{9741D705-3CBD-69E9-7E72-2B9E13EBFFE4}"/>
          </ac:spMkLst>
        </pc:spChg>
      </pc:sldChg>
      <pc:sldChg chg="add del">
        <pc:chgData name="Samson Zhou" userId="be955f33642ecbf5" providerId="LiveId" clId="{A4165642-E428-42E9-A9CE-C174C213FD49}" dt="2023-11-01T02:45:56.571" v="2572"/>
        <pc:sldMkLst>
          <pc:docMk/>
          <pc:sldMk cId="1307002020" sldId="1351"/>
        </pc:sldMkLst>
      </pc:sldChg>
      <pc:sldChg chg="addSp delSp modSp add mod">
        <pc:chgData name="Samson Zhou" userId="be955f33642ecbf5" providerId="LiveId" clId="{A4165642-E428-42E9-A9CE-C174C213FD49}" dt="2023-11-01T02:53:57.706" v="2792" actId="14100"/>
        <pc:sldMkLst>
          <pc:docMk/>
          <pc:sldMk cId="2272106497" sldId="1352"/>
        </pc:sldMkLst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4" creationId="{73C31CD5-CC1A-5D72-1489-BDAF3BAD2A12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5" creationId="{FC568AA3-65BF-DA7C-BEF9-CFDBFA776CFA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6" creationId="{47B5B39F-842F-FADB-4F7E-FF9D6B9A8B6B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7" creationId="{607A8855-65F2-543D-3920-7E9DDF9AA1E5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8" creationId="{A3115268-D882-2838-ADDB-E35C162B18CA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9" creationId="{DED84A3E-6949-18D9-9CD4-6E9FCA8A412D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10" creationId="{AB8C3953-0DA6-8C8E-CAE2-99715837A6ED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11" creationId="{839F85C4-4199-31CB-8AC3-F866F23CEFEA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12" creationId="{2F0A2F66-2728-27D0-B826-BEC84DC96A33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13" creationId="{ABD4C55D-A9E4-955B-CC2E-73D509E5718C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14" creationId="{DB04C6CA-5E78-E552-3154-D5EFE368BCEE}"/>
          </ac:spMkLst>
        </pc:spChg>
        <pc:spChg chg="del">
          <ac:chgData name="Samson Zhou" userId="be955f33642ecbf5" providerId="LiveId" clId="{A4165642-E428-42E9-A9CE-C174C213FD49}" dt="2023-11-01T02:53:18.436" v="2779" actId="478"/>
          <ac:spMkLst>
            <pc:docMk/>
            <pc:sldMk cId="2272106497" sldId="1352"/>
            <ac:spMk id="15" creationId="{6DF4078D-BC30-B0E0-1AAE-BB5FD6FCABC1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23" creationId="{931B1417-0AE4-E5B7-3FDD-733D757DE269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25" creationId="{F138836C-7A21-9C90-0754-210798BBA2DD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26" creationId="{6195D227-BAEF-AC69-6243-B42BD66CB937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30" creationId="{8494C8E0-C5A2-C5FB-BF60-4EBB16F5A2D3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31" creationId="{E7838E04-6A83-CA56-6561-06F9B58723A3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32" creationId="{B3432851-6A79-A7AC-66A5-7A2D1825EDE7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33" creationId="{66499414-31F5-3973-ED23-372DB5569CBB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34" creationId="{58562D92-AF79-B8C7-504C-73916A76A3C8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35" creationId="{4438CE31-1DEE-2493-00DD-32D6B7B7007B}"/>
          </ac:spMkLst>
        </pc:spChg>
        <pc:spChg chg="add del mod">
          <ac:chgData name="Samson Zhou" userId="be955f33642ecbf5" providerId="LiveId" clId="{A4165642-E428-42E9-A9CE-C174C213FD49}" dt="2023-11-01T02:53:16.841" v="2778"/>
          <ac:spMkLst>
            <pc:docMk/>
            <pc:sldMk cId="2272106497" sldId="1352"/>
            <ac:spMk id="36" creationId="{0AF15445-52A2-8184-E1F1-E4DCEA946D06}"/>
          </ac:spMkLst>
        </pc:spChg>
        <pc:spChg chg="add mod">
          <ac:chgData name="Samson Zhou" userId="be955f33642ecbf5" providerId="LiveId" clId="{A4165642-E428-42E9-A9CE-C174C213FD49}" dt="2023-11-01T02:53:49.416" v="2787" actId="14100"/>
          <ac:spMkLst>
            <pc:docMk/>
            <pc:sldMk cId="2272106497" sldId="1352"/>
            <ac:spMk id="37" creationId="{61867D72-3865-E884-043F-9C40CF51876E}"/>
          </ac:spMkLst>
        </pc:spChg>
        <pc:spChg chg="add mod">
          <ac:chgData name="Samson Zhou" userId="be955f33642ecbf5" providerId="LiveId" clId="{A4165642-E428-42E9-A9CE-C174C213FD49}" dt="2023-11-01T02:53:57.706" v="2792" actId="14100"/>
          <ac:spMkLst>
            <pc:docMk/>
            <pc:sldMk cId="2272106497" sldId="1352"/>
            <ac:spMk id="38" creationId="{120D1F8E-30DF-A3CF-0B47-FD8E5435A77A}"/>
          </ac:spMkLst>
        </pc:spChg>
        <pc:spChg chg="add mod">
          <ac:chgData name="Samson Zhou" userId="be955f33642ecbf5" providerId="LiveId" clId="{A4165642-E428-42E9-A9CE-C174C213FD49}" dt="2023-11-01T02:53:41.468" v="2785" actId="14100"/>
          <ac:spMkLst>
            <pc:docMk/>
            <pc:sldMk cId="2272106497" sldId="1352"/>
            <ac:spMk id="39" creationId="{E3F7FF07-6AD8-5E3E-C46E-0DFF9CB6C58E}"/>
          </ac:spMkLst>
        </pc:spChg>
        <pc:spChg chg="add mod">
          <ac:chgData name="Samson Zhou" userId="be955f33642ecbf5" providerId="LiveId" clId="{A4165642-E428-42E9-A9CE-C174C213FD49}" dt="2023-11-01T02:53:27.538" v="2782" actId="20577"/>
          <ac:spMkLst>
            <pc:docMk/>
            <pc:sldMk cId="2272106497" sldId="1352"/>
            <ac:spMk id="40" creationId="{6C0CF78C-4F44-0210-86EF-F67508834C6C}"/>
          </ac:spMkLst>
        </pc:spChg>
        <pc:spChg chg="add mod">
          <ac:chgData name="Samson Zhou" userId="be955f33642ecbf5" providerId="LiveId" clId="{A4165642-E428-42E9-A9CE-C174C213FD49}" dt="2023-11-01T02:53:32.911" v="2783" actId="20577"/>
          <ac:spMkLst>
            <pc:docMk/>
            <pc:sldMk cId="2272106497" sldId="1352"/>
            <ac:spMk id="41" creationId="{1BBDFDEA-CB9E-656E-5C31-D87C8521B52D}"/>
          </ac:spMkLst>
        </pc:spChg>
        <pc:spChg chg="add mod">
          <ac:chgData name="Samson Zhou" userId="be955f33642ecbf5" providerId="LiveId" clId="{A4165642-E428-42E9-A9CE-C174C213FD49}" dt="2023-11-01T02:53:23.935" v="2781" actId="1076"/>
          <ac:spMkLst>
            <pc:docMk/>
            <pc:sldMk cId="2272106497" sldId="1352"/>
            <ac:spMk id="42" creationId="{B70C0DAE-21E4-F77A-8D81-CB6DDB7894FF}"/>
          </ac:spMkLst>
        </pc:spChg>
        <pc:spChg chg="add del mod">
          <ac:chgData name="Samson Zhou" userId="be955f33642ecbf5" providerId="LiveId" clId="{A4165642-E428-42E9-A9CE-C174C213FD49}" dt="2023-11-01T02:53:51.488" v="2788" actId="478"/>
          <ac:spMkLst>
            <pc:docMk/>
            <pc:sldMk cId="2272106497" sldId="1352"/>
            <ac:spMk id="43" creationId="{045F67B8-CE30-DE38-BC71-E0EDDFAB4297}"/>
          </ac:spMkLst>
        </pc:spChg>
        <pc:spChg chg="add del mod">
          <ac:chgData name="Samson Zhou" userId="be955f33642ecbf5" providerId="LiveId" clId="{A4165642-E428-42E9-A9CE-C174C213FD49}" dt="2023-11-01T02:53:53.075" v="2789" actId="478"/>
          <ac:spMkLst>
            <pc:docMk/>
            <pc:sldMk cId="2272106497" sldId="1352"/>
            <ac:spMk id="44" creationId="{D38BC2DD-53F0-229F-CCB1-5390C070B96C}"/>
          </ac:spMkLst>
        </pc:spChg>
        <pc:spChg chg="add del mod">
          <ac:chgData name="Samson Zhou" userId="be955f33642ecbf5" providerId="LiveId" clId="{A4165642-E428-42E9-A9CE-C174C213FD49}" dt="2023-11-01T02:53:51.488" v="2788" actId="478"/>
          <ac:spMkLst>
            <pc:docMk/>
            <pc:sldMk cId="2272106497" sldId="1352"/>
            <ac:spMk id="45" creationId="{B8F2610D-3C40-BF04-6680-24161E879F5D}"/>
          </ac:spMkLst>
        </pc:spChg>
        <pc:spChg chg="add del mod">
          <ac:chgData name="Samson Zhou" userId="be955f33642ecbf5" providerId="LiveId" clId="{A4165642-E428-42E9-A9CE-C174C213FD49}" dt="2023-11-01T02:53:44.017" v="2786" actId="478"/>
          <ac:spMkLst>
            <pc:docMk/>
            <pc:sldMk cId="2272106497" sldId="1352"/>
            <ac:spMk id="46" creationId="{B43F4C63-7DCB-1CF8-9375-7233E2839639}"/>
          </ac:spMkLst>
        </pc:spChg>
        <pc:spChg chg="add del mod">
          <ac:chgData name="Samson Zhou" userId="be955f33642ecbf5" providerId="LiveId" clId="{A4165642-E428-42E9-A9CE-C174C213FD49}" dt="2023-11-01T02:53:44.017" v="2786" actId="478"/>
          <ac:spMkLst>
            <pc:docMk/>
            <pc:sldMk cId="2272106497" sldId="1352"/>
            <ac:spMk id="47" creationId="{9AF283BB-EDCF-3898-30CC-BAF31BE13A5C}"/>
          </ac:spMkLst>
        </pc:spChg>
      </pc:sldChg>
      <pc:sldChg chg="addSp modSp add mod">
        <pc:chgData name="Samson Zhou" userId="be955f33642ecbf5" providerId="LiveId" clId="{A4165642-E428-42E9-A9CE-C174C213FD49}" dt="2023-11-01T02:54:35.268" v="2811" actId="1076"/>
        <pc:sldMkLst>
          <pc:docMk/>
          <pc:sldMk cId="1382815082" sldId="1353"/>
        </pc:sldMkLst>
        <pc:spChg chg="add mod">
          <ac:chgData name="Samson Zhou" userId="be955f33642ecbf5" providerId="LiveId" clId="{A4165642-E428-42E9-A9CE-C174C213FD49}" dt="2023-11-01T02:54:35.268" v="2811" actId="1076"/>
          <ac:spMkLst>
            <pc:docMk/>
            <pc:sldMk cId="1382815082" sldId="1353"/>
            <ac:spMk id="5" creationId="{C43D5800-1E66-E648-2ECD-309C5D2C8DE6}"/>
          </ac:spMkLst>
        </pc:spChg>
      </pc:sldChg>
      <pc:sldChg chg="modSp add mod">
        <pc:chgData name="Samson Zhou" userId="be955f33642ecbf5" providerId="LiveId" clId="{A4165642-E428-42E9-A9CE-C174C213FD49}" dt="2023-11-01T03:05:53.193" v="2974"/>
        <pc:sldMkLst>
          <pc:docMk/>
          <pc:sldMk cId="4194285902" sldId="1354"/>
        </pc:sldMkLst>
        <pc:spChg chg="mod">
          <ac:chgData name="Samson Zhou" userId="be955f33642ecbf5" providerId="LiveId" clId="{A4165642-E428-42E9-A9CE-C174C213FD49}" dt="2023-11-01T03:05:53.193" v="2974"/>
          <ac:spMkLst>
            <pc:docMk/>
            <pc:sldMk cId="4194285902" sldId="1354"/>
            <ac:spMk id="8" creationId="{7FAFF05D-9B00-4B1A-A888-E353C11CAA78}"/>
          </ac:spMkLst>
        </pc:spChg>
      </pc:sldChg>
      <pc:sldChg chg="modSp add mod">
        <pc:chgData name="Samson Zhou" userId="be955f33642ecbf5" providerId="LiveId" clId="{A4165642-E428-42E9-A9CE-C174C213FD49}" dt="2023-11-01T03:05:50.573" v="2973"/>
        <pc:sldMkLst>
          <pc:docMk/>
          <pc:sldMk cId="2488178047" sldId="1355"/>
        </pc:sldMkLst>
        <pc:spChg chg="mod">
          <ac:chgData name="Samson Zhou" userId="be955f33642ecbf5" providerId="LiveId" clId="{A4165642-E428-42E9-A9CE-C174C213FD49}" dt="2023-11-01T03:01:50.171" v="2860" actId="20577"/>
          <ac:spMkLst>
            <pc:docMk/>
            <pc:sldMk cId="2488178047" sldId="1355"/>
            <ac:spMk id="6" creationId="{97251281-E2E9-410D-9DDA-112FC4F2414F}"/>
          </ac:spMkLst>
        </pc:spChg>
        <pc:spChg chg="mod">
          <ac:chgData name="Samson Zhou" userId="be955f33642ecbf5" providerId="LiveId" clId="{A4165642-E428-42E9-A9CE-C174C213FD49}" dt="2023-11-01T03:05:50.573" v="2973"/>
          <ac:spMkLst>
            <pc:docMk/>
            <pc:sldMk cId="2488178047" sldId="1355"/>
            <ac:spMk id="8" creationId="{7FAFF05D-9B00-4B1A-A888-E353C11CAA78}"/>
          </ac:spMkLst>
        </pc:spChg>
      </pc:sldChg>
      <pc:sldChg chg="delSp add del mod">
        <pc:chgData name="Samson Zhou" userId="be955f33642ecbf5" providerId="LiveId" clId="{A4165642-E428-42E9-A9CE-C174C213FD49}" dt="2023-11-01T03:02:37.598" v="2878" actId="47"/>
        <pc:sldMkLst>
          <pc:docMk/>
          <pc:sldMk cId="1040527480" sldId="1356"/>
        </pc:sldMkLst>
        <pc:spChg chg="del">
          <ac:chgData name="Samson Zhou" userId="be955f33642ecbf5" providerId="LiveId" clId="{A4165642-E428-42E9-A9CE-C174C213FD49}" dt="2023-11-01T03:02:33.606" v="2877" actId="478"/>
          <ac:spMkLst>
            <pc:docMk/>
            <pc:sldMk cId="1040527480" sldId="1356"/>
            <ac:spMk id="5" creationId="{7EB5C823-3983-4C5C-83E7-D8CC0D6C92B7}"/>
          </ac:spMkLst>
        </pc:spChg>
        <pc:spChg chg="del">
          <ac:chgData name="Samson Zhou" userId="be955f33642ecbf5" providerId="LiveId" clId="{A4165642-E428-42E9-A9CE-C174C213FD49}" dt="2023-11-01T03:02:33.606" v="2877" actId="478"/>
          <ac:spMkLst>
            <pc:docMk/>
            <pc:sldMk cId="1040527480" sldId="1356"/>
            <ac:spMk id="7" creationId="{14E514E6-5229-4F78-A599-0383CCCB4707}"/>
          </ac:spMkLst>
        </pc:spChg>
        <pc:spChg chg="del">
          <ac:chgData name="Samson Zhou" userId="be955f33642ecbf5" providerId="LiveId" clId="{A4165642-E428-42E9-A9CE-C174C213FD49}" dt="2023-11-01T03:02:33.606" v="2877" actId="478"/>
          <ac:spMkLst>
            <pc:docMk/>
            <pc:sldMk cId="1040527480" sldId="1356"/>
            <ac:spMk id="9" creationId="{43A87E7B-2884-4F34-B0C4-46A53A4636B2}"/>
          </ac:spMkLst>
        </pc:spChg>
        <pc:spChg chg="del">
          <ac:chgData name="Samson Zhou" userId="be955f33642ecbf5" providerId="LiveId" clId="{A4165642-E428-42E9-A9CE-C174C213FD49}" dt="2023-11-01T03:02:33.606" v="2877" actId="478"/>
          <ac:spMkLst>
            <pc:docMk/>
            <pc:sldMk cId="1040527480" sldId="1356"/>
            <ac:spMk id="10" creationId="{AC5F12C4-F816-4AA2-8782-D3DA88268FA1}"/>
          </ac:spMkLst>
        </pc:spChg>
        <pc:spChg chg="del">
          <ac:chgData name="Samson Zhou" userId="be955f33642ecbf5" providerId="LiveId" clId="{A4165642-E428-42E9-A9CE-C174C213FD49}" dt="2023-11-01T03:02:33.606" v="2877" actId="478"/>
          <ac:spMkLst>
            <pc:docMk/>
            <pc:sldMk cId="1040527480" sldId="1356"/>
            <ac:spMk id="11" creationId="{31A32533-50D8-4742-900A-C968A0A10E0A}"/>
          </ac:spMkLst>
        </pc:spChg>
        <pc:spChg chg="del">
          <ac:chgData name="Samson Zhou" userId="be955f33642ecbf5" providerId="LiveId" clId="{A4165642-E428-42E9-A9CE-C174C213FD49}" dt="2023-11-01T03:02:33.606" v="2877" actId="478"/>
          <ac:spMkLst>
            <pc:docMk/>
            <pc:sldMk cId="1040527480" sldId="1356"/>
            <ac:spMk id="12" creationId="{E4964515-E984-474F-BDF9-110412973156}"/>
          </ac:spMkLst>
        </pc:spChg>
      </pc:sldChg>
      <pc:sldChg chg="addSp modSp add mod">
        <pc:chgData name="Samson Zhou" userId="be955f33642ecbf5" providerId="LiveId" clId="{A4165642-E428-42E9-A9CE-C174C213FD49}" dt="2023-11-01T03:06:45.215" v="3032" actId="20577"/>
        <pc:sldMkLst>
          <pc:docMk/>
          <pc:sldMk cId="2687440024" sldId="1356"/>
        </pc:sldMkLst>
        <pc:spChg chg="mod">
          <ac:chgData name="Samson Zhou" userId="be955f33642ecbf5" providerId="LiveId" clId="{A4165642-E428-42E9-A9CE-C174C213FD49}" dt="2023-11-01T03:02:51.569" v="2880"/>
          <ac:spMkLst>
            <pc:docMk/>
            <pc:sldMk cId="2687440024" sldId="1356"/>
            <ac:spMk id="2" creationId="{6D984B7A-8516-47FC-9176-8158CF0B5C45}"/>
          </ac:spMkLst>
        </pc:spChg>
        <pc:spChg chg="mod">
          <ac:chgData name="Samson Zhou" userId="be955f33642ecbf5" providerId="LiveId" clId="{A4165642-E428-42E9-A9CE-C174C213FD49}" dt="2023-11-01T03:06:45.215" v="3032" actId="20577"/>
          <ac:spMkLst>
            <pc:docMk/>
            <pc:sldMk cId="2687440024" sldId="1356"/>
            <ac:spMk id="3" creationId="{15255D49-9D60-44DD-910D-2EBD0529DEC9}"/>
          </ac:spMkLst>
        </pc:spChg>
        <pc:spChg chg="add mod">
          <ac:chgData name="Samson Zhou" userId="be955f33642ecbf5" providerId="LiveId" clId="{A4165642-E428-42E9-A9CE-C174C213FD49}" dt="2023-11-01T03:03:20.442" v="2913" actId="1076"/>
          <ac:spMkLst>
            <pc:docMk/>
            <pc:sldMk cId="2687440024" sldId="1356"/>
            <ac:spMk id="4" creationId="{68F973D9-A10D-24AC-7961-010CDC6EB6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93200-C615-4EF5-843D-8D7C161BCFBA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E9211-C69B-48A3-8C1E-75E618F1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3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1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3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4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59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3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9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9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1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8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8FAF-6BC4-5E21-F1B1-8B355F9E6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9F2BC-3CA0-4097-0079-4A33AE127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DA2E-798F-B58A-56A8-F21D304D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03989-4660-E087-2146-3046F4B3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A751-C0D6-E529-B8FE-DA1431A4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6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7A24-D897-8970-F72E-E283DBFC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97463-E0E5-2B7F-DD5B-E380422C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C58A-6154-389F-41A5-7ED15519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B13E-B4C8-4C4A-6DCF-A156FA33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796B-E4C9-F885-28B2-7B4D11CA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80387-78C6-83AE-2D0D-9ABD236F0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60AD0-D842-701C-6CAF-00A9B17A1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B2A2-5301-3501-0E47-3F683A05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31FC-E282-1B4C-2E3B-E25738D0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0EB6B-2CF1-A1C5-F6CF-5D783A1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0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E7FA-2CD6-4068-D550-8D32BBA1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2A53-CC51-A3C1-7205-DAECD557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D184-8989-A001-F779-F65FF0E1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B1AC-6BB0-2787-DDA6-D2759D51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C9BF-BCBD-0809-8CDE-B64F9A9E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9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5512-0464-630E-D76D-93681F07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7555-CC60-EFA0-DB7B-8784050B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FF2A-01EA-A9DC-AF69-9EEC3C69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7CE6-81BE-FD79-ADD0-7311A7DC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A5D00-13CB-5D44-75E5-3830B84E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02CB-A3C7-9023-0D40-039AF76A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1F932-B343-D2C3-2A37-C5E7ED7BB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552A-734C-A683-F83A-31B4D5F21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1DDB-9ED5-24BD-EDFC-D97B42C3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F4F8D-CA19-CC5B-BEE4-F684D5AA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BD4F8-FBB9-5991-7207-D422F171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0E20-11EA-8CDA-AF0B-8B76C9B2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2BE18-30A8-DCE3-CB39-9C7D1995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EAAEB-ACDA-7C5B-BC2A-8DC709124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1FFE6-90CD-E876-2DC7-DD50C1271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1B26E-10DF-1B23-5555-73BD8ABB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B7196-516C-8A1F-F61C-494623F7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D369B-E9FA-2B29-EF61-7B24FAE2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BEE28-3C2A-A4FD-DA8F-DB5CF913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8006-63BC-E861-D4A8-01FC0EA2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6B124-4977-CCE4-786E-CCA297B2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7BE50-54ED-2E4B-DED5-851CE075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88D3E-E9CA-ACF7-858F-24E80B3C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B98CD-268C-BE16-2435-53B632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12E45-8C92-79AE-D31C-74DD94C0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C5F53-A1CB-66DB-2B6E-4B1FE914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E51E-4291-0102-D77B-A1B00392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016D-49B3-0B03-EA65-51DB26A4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474C-2428-6340-F4F8-9B2B6C85D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22966-050E-AAD5-689A-8F16A97D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91D39-4D87-CE36-B81C-7BE884BF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C3207-ED8A-D650-2447-905CAF8F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12BB-37C0-FBED-4374-474786BA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152EA-58C9-9275-8B33-957D49E62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222D0-5FED-52FD-6307-9E35992AB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A3A25-716A-1EE6-7B6F-DFFB6725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365D0-C9C4-4E0E-CC8A-BA406984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C5E5-A346-1FB8-295B-5DD7F0D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2D51E-16E9-DA7E-3BCF-CF94A19F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D83E9-94E6-9E43-35EB-30C7A055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57D1-DCC1-14BF-3BC5-52BDA438C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76B3B-001D-4C46-8FED-9904A3CB65D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4CBA9-D2EB-81A9-965A-EDDB11E1C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C81C3-67B6-2DAC-CC5D-F13E7DE8E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9080A-9E45-4F3F-9575-9AE69B951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6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NULL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3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gi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g"/><Relationship Id="rId4" Type="http://schemas.openxmlformats.org/officeDocument/2006/relationships/image" Target="../media/image7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g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9.jpg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3" Type="http://schemas.openxmlformats.org/officeDocument/2006/relationships/image" Target="../media/image281.png"/><Relationship Id="rId7" Type="http://schemas.openxmlformats.org/officeDocument/2006/relationships/image" Target="../media/image7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82.png"/><Relationship Id="rId9" Type="http://schemas.openxmlformats.org/officeDocument/2006/relationships/image" Target="../media/image81.jp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g"/><Relationship Id="rId3" Type="http://schemas.openxmlformats.org/officeDocument/2006/relationships/image" Target="../media/image78.jp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be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each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be the vector of outcomes/labels for each observation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  <a:blipFill>
                <a:blip r:embed="rId2"/>
                <a:stretch>
                  <a:fillRect l="-2176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12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077218"/>
              </a:xfrm>
              <a:prstGeom prst="rect">
                <a:avLst/>
              </a:prstGeom>
              <a:blipFill>
                <a:blip r:embed="rId2"/>
                <a:stretch>
                  <a:fillRect l="-2457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9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  <a:blipFill>
                <a:blip r:embed="rId2"/>
                <a:stretch>
                  <a:fillRect l="-2457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check for consistency by looking at the rank of the coefficient matrix and the augmented matrix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5016758"/>
              </a:xfrm>
              <a:prstGeom prst="rect">
                <a:avLst/>
              </a:prstGeom>
              <a:blipFill>
                <a:blip r:embed="rId2"/>
                <a:stretch>
                  <a:fillRect l="-2457" t="-1580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5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For a square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if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full rank,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an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For a general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linearly independent columns, the Moore-Penrose inverse/pseudoinverse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mtClean="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32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5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there is a single solution,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031873"/>
              </a:xfrm>
              <a:prstGeom prst="rect">
                <a:avLst/>
              </a:prstGeom>
              <a:blipFill>
                <a:blip r:embed="rId2"/>
                <a:stretch>
                  <a:fillRect l="-2457" t="-1967" r="-2244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3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5106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are infinite solutions and can find a solution by looking 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columns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5106270"/>
              </a:xfrm>
              <a:prstGeom prst="rect">
                <a:avLst/>
              </a:prstGeom>
              <a:blipFill>
                <a:blip r:embed="rId2"/>
                <a:stretch>
                  <a:fillRect l="-2457" t="-1551" r="-2244" b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81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613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at most one solution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) and can find by looking 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rows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613827"/>
              </a:xfrm>
              <a:prstGeom prst="rect">
                <a:avLst/>
              </a:prstGeom>
              <a:blipFill>
                <a:blip r:embed="rId2"/>
                <a:stretch>
                  <a:fillRect l="-2457" t="-1717" r="-2244" b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6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to do when there is no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  <a:blipFill>
                <a:blip r:embed="rId2"/>
                <a:stretch>
                  <a:fillRect l="-2457" t="-3103" b="-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2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to do when there is no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some loss function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3539430"/>
              </a:xfrm>
              <a:prstGeom prst="rect">
                <a:avLst/>
              </a:prstGeom>
              <a:blipFill>
                <a:blip r:embed="rId2"/>
                <a:stretch>
                  <a:fillRect l="-2457" t="-2241" r="-245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“Least squares” optimization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  <a:blipFill>
                <a:blip r:embed="rId2"/>
                <a:stretch>
                  <a:fillRect l="-245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70" y="3612423"/>
            <a:ext cx="4008367" cy="2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270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is the solution to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270943"/>
              </a:xfrm>
              <a:prstGeom prst="rect">
                <a:avLst/>
              </a:prstGeom>
              <a:blipFill>
                <a:blip r:embed="rId2"/>
                <a:stretch>
                  <a:fillRect l="-245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22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C1948-E80D-27D5-C9BA-194BADD0BFB3}"/>
              </a:ext>
            </a:extLst>
          </p:cNvPr>
          <p:cNvCxnSpPr/>
          <p:nvPr/>
        </p:nvCxnSpPr>
        <p:spPr>
          <a:xfrm flipV="1">
            <a:off x="2654418" y="3306167"/>
            <a:ext cx="5939405" cy="260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/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/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8BA13D-619D-8863-9E7D-222353AF19A1}"/>
              </a:ext>
            </a:extLst>
          </p:cNvPr>
          <p:cNvSpPr/>
          <p:nvPr/>
        </p:nvSpPr>
        <p:spPr>
          <a:xfrm>
            <a:off x="4915948" y="2449585"/>
            <a:ext cx="234892" cy="234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A618F3-2914-4684-5BFD-84BBCF174FB2}"/>
                  </a:ext>
                </a:extLst>
              </p:cNvPr>
              <p:cNvSpPr txBox="1"/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A618F3-2914-4684-5BFD-84BBCF17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blipFill>
                <a:blip r:embed="rId4"/>
                <a:stretch>
                  <a:fillRect l="-274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40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C1948-E80D-27D5-C9BA-194BADD0BFB3}"/>
              </a:ext>
            </a:extLst>
          </p:cNvPr>
          <p:cNvCxnSpPr/>
          <p:nvPr/>
        </p:nvCxnSpPr>
        <p:spPr>
          <a:xfrm flipV="1">
            <a:off x="2654418" y="3306167"/>
            <a:ext cx="5939405" cy="260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/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/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8BA13D-619D-8863-9E7D-222353AF19A1}"/>
              </a:ext>
            </a:extLst>
          </p:cNvPr>
          <p:cNvSpPr/>
          <p:nvPr/>
        </p:nvSpPr>
        <p:spPr>
          <a:xfrm>
            <a:off x="4915948" y="2449585"/>
            <a:ext cx="234892" cy="234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0C76C8-6E79-A9B9-DA67-B2F98685EFAB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116441" y="2650078"/>
            <a:ext cx="906854" cy="18044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52C7A-2A27-5A96-9306-F489D651EC4F}"/>
                  </a:ext>
                </a:extLst>
              </p:cNvPr>
              <p:cNvSpPr txBox="1"/>
              <p:nvPr/>
            </p:nvSpPr>
            <p:spPr>
              <a:xfrm>
                <a:off x="5844683" y="4454554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52C7A-2A27-5A96-9306-F489D651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83" y="4454554"/>
                <a:ext cx="1890666" cy="91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BB559-E405-C961-DDFD-AD5F711AFA19}"/>
                  </a:ext>
                </a:extLst>
              </p:cNvPr>
              <p:cNvSpPr txBox="1"/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BB559-E405-C961-DDFD-AD5F711A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blipFill>
                <a:blip r:embed="rId5"/>
                <a:stretch>
                  <a:fillRect l="-274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31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230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is the solution to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200" dirty="0"/>
                  <a:t> be the projection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onto the column space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Decompose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230774"/>
              </a:xfrm>
              <a:prstGeom prst="rect">
                <a:avLst/>
              </a:prstGeom>
              <a:blipFill>
                <a:blip r:embed="rId2"/>
                <a:stretch>
                  <a:fillRect l="-2457" t="-1729" b="-3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40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7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45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/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1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Minimized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  <a:blipFill>
                <a:blip r:embed="rId3"/>
                <a:stretch>
                  <a:fillRect l="-1333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/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56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50" y="4142230"/>
            <a:ext cx="3739967" cy="247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“Least squares” optimization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MLE under Gaussian noise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Closed form solution: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  <a:blipFill>
                <a:blip r:embed="rId14"/>
                <a:stretch>
                  <a:fillRect l="-1812" t="-4878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, </a:t>
                </a: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902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1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Approximates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graph Laplacian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Claim:</a:t>
                </a:r>
                <a:r>
                  <a:rPr lang="en-US" dirty="0"/>
                  <a:t> A construction of a subspace embedding can be used to approximately solve linear regression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3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C31CD5-CC1A-5D72-1489-BDAF3BAD2A12}"/>
              </a:ext>
            </a:extLst>
          </p:cNvPr>
          <p:cNvSpPr/>
          <p:nvPr/>
        </p:nvSpPr>
        <p:spPr>
          <a:xfrm>
            <a:off x="704245" y="2469916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/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7B5B39F-842F-FADB-4F7E-FF9D6B9A8B6B}"/>
              </a:ext>
            </a:extLst>
          </p:cNvPr>
          <p:cNvSpPr/>
          <p:nvPr/>
        </p:nvSpPr>
        <p:spPr>
          <a:xfrm>
            <a:off x="2990520" y="2473460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/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/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/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39F85C4-4199-31CB-8AC3-F866F23CEFEA}"/>
              </a:ext>
            </a:extLst>
          </p:cNvPr>
          <p:cNvSpPr/>
          <p:nvPr/>
        </p:nvSpPr>
        <p:spPr>
          <a:xfrm>
            <a:off x="4071087" y="2469915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/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/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/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/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8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2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06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/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15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3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08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00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85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690688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690688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be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each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be the vector of outcomes/labels for each observation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  <a:blipFill>
                <a:blip r:embed="rId2"/>
                <a:stretch>
                  <a:fillRect l="-2176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88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sz="3200" dirty="0"/>
                  <a:t>: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find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such that for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/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440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Leverage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how </a:t>
                </a:r>
                <a:r>
                  <a:rPr lang="en-US" i="1" dirty="0">
                    <a:solidFill>
                      <a:srgbClr val="7030A0"/>
                    </a:solidFill>
                  </a:rPr>
                  <a:t>unique</a:t>
                </a:r>
                <a:r>
                  <a:rPr lang="en-US" dirty="0"/>
                  <a:t> a row is (recall importance sampling)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are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leverage scores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(in this case of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  <a:blipFill>
                <a:blip r:embed="rId2"/>
                <a:stretch>
                  <a:fillRect l="-1043" t="-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4842217" y="1825625"/>
            <a:ext cx="5700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2F5C8E-D8B7-41FD-90D0-E09DFD78C63A}"/>
              </a:ext>
            </a:extLst>
          </p:cNvPr>
          <p:cNvSpPr txBox="1">
            <a:spLocks/>
          </p:cNvSpPr>
          <p:nvPr/>
        </p:nvSpPr>
        <p:spPr>
          <a:xfrm>
            <a:off x="1160461" y="3429000"/>
            <a:ext cx="830899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5A66E-06E2-49EC-B1D6-6A0DD09DADFE}"/>
              </a:ext>
            </a:extLst>
          </p:cNvPr>
          <p:cNvSpPr/>
          <p:nvPr/>
        </p:nvSpPr>
        <p:spPr>
          <a:xfrm>
            <a:off x="1035596" y="3280262"/>
            <a:ext cx="955764" cy="11799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  −1)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=(0  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  <a:blipFill>
                <a:blip r:embed="rId3"/>
                <a:stretch>
                  <a:fillRect l="-1537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/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  <a:blipFill>
                <a:blip r:embed="rId4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C6FDC5-9D7A-473F-94F3-314DDF53F4B2}"/>
              </a:ext>
            </a:extLst>
          </p:cNvPr>
          <p:cNvSpPr/>
          <p:nvPr/>
        </p:nvSpPr>
        <p:spPr>
          <a:xfrm>
            <a:off x="6464349" y="446024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/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AB99DEF-C71F-4B2E-98CF-1C9ED3B97B1B}"/>
              </a:ext>
            </a:extLst>
          </p:cNvPr>
          <p:cNvSpPr/>
          <p:nvPr/>
        </p:nvSpPr>
        <p:spPr>
          <a:xfrm>
            <a:off x="6464349" y="576687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/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12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C44E5-8913-2FAD-D400-9DAA928A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36" y="875609"/>
            <a:ext cx="10206127" cy="52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1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Economics and Finance</a:t>
            </a:r>
            <a:r>
              <a:rPr lang="en-US" sz="3200" b="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Stock price prediction</a:t>
            </a:r>
            <a:r>
              <a:rPr lang="en-US" sz="3200" dirty="0"/>
              <a:t>: P</a:t>
            </a:r>
            <a:r>
              <a:rPr lang="en-US" sz="3200" b="0" dirty="0"/>
              <a:t>redict stock prices based on historical data and other relevant factors.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Econometric analysis</a:t>
            </a:r>
            <a:r>
              <a:rPr lang="en-US" sz="3200" b="0" dirty="0"/>
              <a:t>: Study the relationships between economic variables like GDP, inflation, and interest rates.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Stock market - Free business and finance icons">
            <a:extLst>
              <a:ext uri="{FF2B5EF4-FFF2-40B4-BE49-F238E27FC236}">
                <a16:creationId xmlns:a16="http://schemas.microsoft.com/office/drawing/2014/main" id="{FDD67178-2361-AAE6-B4D8-FE33DD51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64" y="43743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onomics Course Stock Illustrations – 249 Economics Course Stock  Illustrations, Vectors &amp; Clipart - Dreamstime">
            <a:extLst>
              <a:ext uri="{FF2B5EF4-FFF2-40B4-BE49-F238E27FC236}">
                <a16:creationId xmlns:a16="http://schemas.microsoft.com/office/drawing/2014/main" id="{E92EF32A-78DE-8BDC-5C04-CD90EDB4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52" y="4226770"/>
            <a:ext cx="2631230" cy="26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23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Medicine and Healthcare</a:t>
            </a:r>
            <a:r>
              <a:rPr lang="en-US" sz="3200" b="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Medical research</a:t>
            </a:r>
            <a:r>
              <a:rPr lang="en-US" sz="3200" dirty="0"/>
              <a:t>: Understand the relationship between factors such as age, genetics, and lifestyle on health outcomes.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Disease prediction: </a:t>
            </a:r>
            <a:r>
              <a:rPr lang="en-US" sz="3200" dirty="0"/>
              <a:t>Predicting the probability of disease occurrence based on risk factors like smoking, diet, and exercise.</a:t>
            </a:r>
          </a:p>
        </p:txBody>
      </p:sp>
      <p:pic>
        <p:nvPicPr>
          <p:cNvPr id="2050" name="Picture 2" descr="Red Cross Stock Illustrations – 93,642 Red Cross Stock Illustrations,  Vectors &amp; Clipart - Dreamstime">
            <a:extLst>
              <a:ext uri="{FF2B5EF4-FFF2-40B4-BE49-F238E27FC236}">
                <a16:creationId xmlns:a16="http://schemas.microsoft.com/office/drawing/2014/main" id="{86F7973B-D6FD-E841-8BBA-116CA786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36" y="4681057"/>
            <a:ext cx="1883328" cy="18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2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Regression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Sports Analytics: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Player performance forecast</a:t>
            </a:r>
            <a:r>
              <a:rPr lang="en-US" sz="3200" b="0" dirty="0"/>
              <a:t>:</a:t>
            </a:r>
            <a:r>
              <a:rPr lang="en-US" sz="3200" b="0" dirty="0">
                <a:solidFill>
                  <a:srgbClr val="00B050"/>
                </a:solidFill>
              </a:rPr>
              <a:t> </a:t>
            </a:r>
            <a:r>
              <a:rPr lang="en-US" sz="3200" b="0" dirty="0"/>
              <a:t>Predicting player performance in sports like baseball, basketball, or soccer based on historical data.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Game outcome prediction</a:t>
            </a:r>
            <a:r>
              <a:rPr lang="en-US" sz="3200" b="0" dirty="0"/>
              <a:t>: Predicting the outcome of games based on team statistics and other factors.</a:t>
            </a:r>
            <a:endParaRPr lang="en-US" sz="3200" dirty="0"/>
          </a:p>
        </p:txBody>
      </p:sp>
      <p:pic>
        <p:nvPicPr>
          <p:cNvPr id="3074" name="Picture 2" descr="Digital Sports Clipart Sport Equipment Graphics Sports - Etsy">
            <a:extLst>
              <a:ext uri="{FF2B5EF4-FFF2-40B4-BE49-F238E27FC236}">
                <a16:creationId xmlns:a16="http://schemas.microsoft.com/office/drawing/2014/main" id="{D650396C-C263-2F64-732C-B18ABF53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40" y="4719769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egends profile: Michael Jordan | NBA.com">
            <a:extLst>
              <a:ext uri="{FF2B5EF4-FFF2-40B4-BE49-F238E27FC236}">
                <a16:creationId xmlns:a16="http://schemas.microsoft.com/office/drawing/2014/main" id="{B61DD80A-1507-5607-7E53-1DC914CA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37" y="484359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4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Environmental Science: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Climate modeling</a:t>
            </a:r>
            <a:r>
              <a:rPr lang="en-US" sz="3200" b="0" dirty="0"/>
              <a:t>:</a:t>
            </a:r>
            <a:r>
              <a:rPr lang="en-US" sz="3200" b="0" dirty="0">
                <a:solidFill>
                  <a:srgbClr val="00B050"/>
                </a:solidFill>
              </a:rPr>
              <a:t> </a:t>
            </a:r>
            <a:r>
              <a:rPr lang="en-US" sz="3200" b="0" dirty="0"/>
              <a:t>Model climate change variables like temperature, precipitation, and sea levels.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Pollution analysis</a:t>
            </a:r>
            <a:r>
              <a:rPr lang="en-US" sz="3200" b="0" dirty="0"/>
              <a:t>: Analyze the relationship between pollution levels and various factors like industrial activity and population.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D3806-C7C2-EADE-C3EE-9EF0DBDE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57" y="4586924"/>
            <a:ext cx="5625119" cy="22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2321</Words>
  <Application>Microsoft Office PowerPoint</Application>
  <PresentationFormat>Widescreen</PresentationFormat>
  <Paragraphs>633</Paragraphs>
  <Slides>62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Linear Algebra Review</vt:lpstr>
      <vt:lpstr>Regression</vt:lpstr>
      <vt:lpstr>PowerPoint Presentation</vt:lpstr>
      <vt:lpstr>Regression</vt:lpstr>
      <vt:lpstr>Regression</vt:lpstr>
      <vt:lpstr>Regression</vt:lpstr>
      <vt:lpstr>Regression</vt:lpstr>
      <vt:lpstr>Regression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Regression</vt:lpstr>
      <vt:lpstr>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Subspace Embedding</vt:lpstr>
      <vt:lpstr>Subspace Embedding</vt:lpstr>
      <vt:lpstr>Regression and Subspace Embeddings</vt:lpstr>
      <vt:lpstr>Regression and Subspace Embeddings</vt:lpstr>
      <vt:lpstr>Regression and Subspace Embeddings</vt:lpstr>
      <vt:lpstr>Last Time: Coreset Construction and Sampling</vt:lpstr>
      <vt:lpstr>Last Time: Sensitivity Sampling</vt:lpstr>
      <vt:lpstr>Putting Things Together</vt:lpstr>
      <vt:lpstr>Subspace Embedding</vt:lpstr>
      <vt:lpstr>Subspace Embedding</vt:lpstr>
      <vt:lpstr>Subspace Embedding</vt:lpstr>
      <vt:lpstr>Leverage Scores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2023-10-31T00:28:38Z</dcterms:created>
  <dcterms:modified xsi:type="dcterms:W3CDTF">2023-11-01T03:06:50Z</dcterms:modified>
</cp:coreProperties>
</file>