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968A-0824-9D12-AE7C-B216D724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B5980-B4CB-7CCD-176C-B4D1AFEA8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AD41-5BB9-8F87-4F02-8963A147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E734-6434-8D77-43BF-B19B2EB1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8415-E1CC-FE46-10DB-5435A54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5E37-5549-B509-B282-07F33CEA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D97C3-B1A8-75B4-5EB4-8008F89F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6384-68C1-2BFB-3F4F-DC177578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8802-7AE3-4795-2956-5AD5ED89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EF7F-494D-EA6E-F301-0C4CCF4B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05D4D-3DA5-BBC8-BB4A-409EB908C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F9F3-8052-6279-71A7-D93462B6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A0CE-4F6C-5CF9-B2FE-891F1448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2BF9-FF99-2B47-6160-AC011BAC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897E-B9B2-47C8-F8FD-1BDACDAA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A403-D57A-4A11-EBB0-6F82A7B7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D1C2-0572-F771-15B4-F365A078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790A-61D7-2A66-BCF6-D25D9C0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B460-56AA-1B84-B926-E04A7606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6BA8-7715-CC5F-A582-3A5B7D1A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7E18-EAB9-3AC3-613B-6C7906AD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72D2F-870E-48E7-EF7C-137014AA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F44F-4E98-B5A5-B1E3-9463DCEC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92C4-529A-BEDD-A13D-528F94B6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D103-BD77-BF0E-9691-1230F83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4F5A-79AC-FD66-5EF9-2BD0D4C6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A8AE-A79F-83C6-B42E-9E333CBE9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D0DAD-EC35-DBFF-F060-6C5CE8E0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E7BD-AB03-8B2F-3E81-81472752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D306D-8466-3BEB-A700-D09E54A6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14A40-7B81-D9D2-80BE-2829A671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6ED9-76C5-A228-2FBA-C40A0180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05CE-A690-F649-42D3-02CBFAD1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847B1-C998-79B6-C6F1-1573EF306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D0B5-6BF8-8ED0-40BA-C1D5F9F9D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5E377-C38C-D12E-C529-BA1798947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36D08-6BC3-C632-17A7-53090CA5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57689-5979-C2C9-2CB2-494C4B95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CF179-32BA-1386-5665-CEA15E43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5DD8-9C57-2CA7-1AC9-ED454B33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327AD-A1D6-91E7-AB29-F892F6B4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6F4E9-4BEE-0830-5761-43F861B3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C8F89-424D-821E-FD75-4BF0CAEF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E55F5-DEFE-7F51-F2D7-08C724BD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5A050-A4F0-9818-5A35-D343564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1284A-3558-F20E-FC74-2039617C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6204-5B52-EC0A-F905-AF1A51B5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9BD3-C11B-D5D5-2A82-EF4C5A38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A2E09-F856-2210-2537-3A7B1983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A758D-D2B4-D7FF-6E99-FF06740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0D418-B2CC-75A7-4CFE-9C05045D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8E1DF-AFC7-F724-36CD-D15331FF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6B9A-FD65-7CC5-69E3-12CF611A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00F55-7C5D-86FF-AC87-977C9E50B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1699-DA50-A825-0867-EF0D6DA0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89C03-28DE-B26F-D3B1-4BD571E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EF96-1706-E02D-4A70-F4A72F08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A594-124A-AA97-C2C0-16BBD671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AFBC8-FC46-2686-650F-D251A43D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6E79B-7530-D08F-EDCE-42BD2DFE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5684-A8EC-27E8-5D67-B59190B9C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602D-3BCE-471D-8F39-B77DD0C73AA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8C58-8CC9-F24C-B832-FABAD22EC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7F0B-2E96-FEBB-1D29-909020A23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Week 1: Probability basics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372239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Probability 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variable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Sample space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): Set of possible values (discrete/continuous, finite/infinite)</a:t>
                </a:r>
              </a:p>
              <a:p>
                <a:endParaRPr lang="en-US" dirty="0"/>
              </a:p>
              <a:p>
                <a:r>
                  <a:rPr lang="en-US" dirty="0"/>
                  <a:t>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represents the probability that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achieves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08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Joint and Conditional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Joint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probability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achieve values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respectively</a:t>
                </a:r>
              </a:p>
              <a:p>
                <a:endParaRPr lang="en-US" dirty="0"/>
              </a:p>
              <a:p>
                <a:r>
                  <a:rPr lang="en-US" dirty="0"/>
                  <a:t>Conditional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Marginal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3048000" y="4275275"/>
                <a:ext cx="6096000" cy="1003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275275"/>
                <a:ext cx="6096000" cy="1003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1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Independence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Random variables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56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Probability Basics</vt:lpstr>
      <vt:lpstr>Joint and Conditional Probability</vt:lpstr>
      <vt:lpstr>Independence</vt:lpstr>
      <vt:lpstr>Expected Value</vt:lpstr>
      <vt:lpstr>Moments</vt:lpstr>
      <vt:lpstr>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6</cp:revision>
  <dcterms:created xsi:type="dcterms:W3CDTF">2023-08-08T15:07:05Z</dcterms:created>
  <dcterms:modified xsi:type="dcterms:W3CDTF">2023-08-08T16:42:15Z</dcterms:modified>
</cp:coreProperties>
</file>