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861" r:id="rId2"/>
    <p:sldId id="989" r:id="rId3"/>
    <p:sldId id="1358" r:id="rId4"/>
    <p:sldId id="1359" r:id="rId5"/>
    <p:sldId id="1360" r:id="rId6"/>
    <p:sldId id="1357" r:id="rId7"/>
    <p:sldId id="503" r:id="rId8"/>
    <p:sldId id="1349" r:id="rId9"/>
    <p:sldId id="1351" r:id="rId10"/>
    <p:sldId id="1352" r:id="rId11"/>
    <p:sldId id="1353" r:id="rId12"/>
    <p:sldId id="1133" r:id="rId13"/>
    <p:sldId id="1132" r:id="rId14"/>
    <p:sldId id="1321" r:id="rId15"/>
    <p:sldId id="1354" r:id="rId16"/>
    <p:sldId id="1355" r:id="rId17"/>
    <p:sldId id="1356" r:id="rId18"/>
    <p:sldId id="1362" r:id="rId19"/>
    <p:sldId id="1361" r:id="rId20"/>
    <p:sldId id="1310" r:id="rId21"/>
    <p:sldId id="1309" r:id="rId22"/>
    <p:sldId id="1314" r:id="rId23"/>
    <p:sldId id="1296" r:id="rId24"/>
    <p:sldId id="1130" r:id="rId25"/>
    <p:sldId id="519" r:id="rId26"/>
    <p:sldId id="735" r:id="rId27"/>
    <p:sldId id="1240" r:id="rId28"/>
    <p:sldId id="1241" r:id="rId29"/>
    <p:sldId id="733" r:id="rId30"/>
    <p:sldId id="732" r:id="rId31"/>
    <p:sldId id="731" r:id="rId32"/>
    <p:sldId id="1242" r:id="rId33"/>
    <p:sldId id="1243" r:id="rId34"/>
    <p:sldId id="1245" r:id="rId35"/>
    <p:sldId id="1246" r:id="rId36"/>
    <p:sldId id="1247" r:id="rId37"/>
    <p:sldId id="1248" r:id="rId38"/>
    <p:sldId id="1249" r:id="rId39"/>
    <p:sldId id="1251" r:id="rId40"/>
    <p:sldId id="1250" r:id="rId41"/>
    <p:sldId id="1252" r:id="rId42"/>
    <p:sldId id="1254" r:id="rId43"/>
    <p:sldId id="1255" r:id="rId44"/>
    <p:sldId id="1256" r:id="rId45"/>
    <p:sldId id="673" r:id="rId46"/>
    <p:sldId id="12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87FEF-3FE1-4DDB-8389-ECAAD6D89034}" v="282" dt="2023-11-11T04:45:20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C9887FEF-3FE1-4DDB-8389-ECAAD6D89034}"/>
    <pc:docChg chg="undo custSel addSld modSld sldOrd">
      <pc:chgData name="Samson Zhou" userId="be955f33642ecbf5" providerId="LiveId" clId="{C9887FEF-3FE1-4DDB-8389-ECAAD6D89034}" dt="2023-11-11T04:45:20.150" v="400" actId="20577"/>
      <pc:docMkLst>
        <pc:docMk/>
      </pc:docMkLst>
      <pc:sldChg chg="modSp">
        <pc:chgData name="Samson Zhou" userId="be955f33642ecbf5" providerId="LiveId" clId="{C9887FEF-3FE1-4DDB-8389-ECAAD6D89034}" dt="2023-11-11T04:45:20.150" v="400" actId="20577"/>
        <pc:sldMkLst>
          <pc:docMk/>
          <pc:sldMk cId="1944712141" sldId="519"/>
        </pc:sldMkLst>
        <pc:spChg chg="mod">
          <ac:chgData name="Samson Zhou" userId="be955f33642ecbf5" providerId="LiveId" clId="{C9887FEF-3FE1-4DDB-8389-ECAAD6D89034}" dt="2023-11-11T04:45:20.150" v="400" actId="20577"/>
          <ac:spMkLst>
            <pc:docMk/>
            <pc:sldMk cId="1944712141" sldId="519"/>
            <ac:spMk id="3" creationId="{15255D49-9D60-44DD-910D-2EBD0529DEC9}"/>
          </ac:spMkLst>
        </pc:spChg>
      </pc:sldChg>
      <pc:sldChg chg="modSp add mod">
        <pc:chgData name="Samson Zhou" userId="be955f33642ecbf5" providerId="LiveId" clId="{C9887FEF-3FE1-4DDB-8389-ECAAD6D89034}" dt="2023-11-11T04:45:05.044" v="398"/>
        <pc:sldMkLst>
          <pc:docMk/>
          <pc:sldMk cId="1569784009" sldId="1130"/>
        </pc:sldMkLst>
        <pc:spChg chg="mod">
          <ac:chgData name="Samson Zhou" userId="be955f33642ecbf5" providerId="LiveId" clId="{C9887FEF-3FE1-4DDB-8389-ECAAD6D89034}" dt="2023-11-11T04:45:05.044" v="398"/>
          <ac:spMkLst>
            <pc:docMk/>
            <pc:sldMk cId="1569784009" sldId="1130"/>
            <ac:spMk id="3" creationId="{15255D49-9D60-44DD-910D-2EBD0529DEC9}"/>
          </ac:spMkLst>
        </pc:spChg>
      </pc:sldChg>
      <pc:sldChg chg="modSp add mod">
        <pc:chgData name="Samson Zhou" userId="be955f33642ecbf5" providerId="LiveId" clId="{C9887FEF-3FE1-4DDB-8389-ECAAD6D89034}" dt="2023-11-11T04:43:04.196" v="342" actId="20577"/>
        <pc:sldMkLst>
          <pc:docMk/>
          <pc:sldMk cId="2898147936" sldId="1296"/>
        </pc:sldMkLst>
        <pc:spChg chg="mod">
          <ac:chgData name="Samson Zhou" userId="be955f33642ecbf5" providerId="LiveId" clId="{C9887FEF-3FE1-4DDB-8389-ECAAD6D89034}" dt="2023-11-11T04:41:57.175" v="297" actId="20577"/>
          <ac:spMkLst>
            <pc:docMk/>
            <pc:sldMk cId="2898147936" sldId="1296"/>
            <ac:spMk id="2" creationId="{6D984B7A-8516-47FC-9176-8158CF0B5C45}"/>
          </ac:spMkLst>
        </pc:spChg>
        <pc:spChg chg="mod">
          <ac:chgData name="Samson Zhou" userId="be955f33642ecbf5" providerId="LiveId" clId="{C9887FEF-3FE1-4DDB-8389-ECAAD6D89034}" dt="2023-11-11T04:43:04.196" v="342" actId="20577"/>
          <ac:spMkLst>
            <pc:docMk/>
            <pc:sldMk cId="2898147936" sldId="1296"/>
            <ac:spMk id="3" creationId="{15255D49-9D60-44DD-910D-2EBD0529DEC9}"/>
          </ac:spMkLst>
        </pc:spChg>
      </pc:sldChg>
      <pc:sldChg chg="modSp add mod">
        <pc:chgData name="Samson Zhou" userId="be955f33642ecbf5" providerId="LiveId" clId="{C9887FEF-3FE1-4DDB-8389-ECAAD6D89034}" dt="2023-11-11T04:37:16.608" v="237" actId="20577"/>
        <pc:sldMkLst>
          <pc:docMk/>
          <pc:sldMk cId="3947178385" sldId="1309"/>
        </pc:sldMkLst>
        <pc:spChg chg="mod">
          <ac:chgData name="Samson Zhou" userId="be955f33642ecbf5" providerId="LiveId" clId="{C9887FEF-3FE1-4DDB-8389-ECAAD6D89034}" dt="2023-11-11T04:37:16.608" v="237" actId="20577"/>
          <ac:spMkLst>
            <pc:docMk/>
            <pc:sldMk cId="3947178385" sldId="1309"/>
            <ac:spMk id="3" creationId="{15255D49-9D60-44DD-910D-2EBD0529DEC9}"/>
          </ac:spMkLst>
        </pc:spChg>
      </pc:sldChg>
      <pc:sldChg chg="modSp add mod">
        <pc:chgData name="Samson Zhou" userId="be955f33642ecbf5" providerId="LiveId" clId="{C9887FEF-3FE1-4DDB-8389-ECAAD6D89034}" dt="2023-11-11T04:34:43.821" v="86" actId="1076"/>
        <pc:sldMkLst>
          <pc:docMk/>
          <pc:sldMk cId="2821211658" sldId="1310"/>
        </pc:sldMkLst>
        <pc:spChg chg="mod">
          <ac:chgData name="Samson Zhou" userId="be955f33642ecbf5" providerId="LiveId" clId="{C9887FEF-3FE1-4DDB-8389-ECAAD6D89034}" dt="2023-11-11T04:34:35.067" v="84" actId="403"/>
          <ac:spMkLst>
            <pc:docMk/>
            <pc:sldMk cId="2821211658" sldId="1310"/>
            <ac:spMk id="3" creationId="{6666941B-6AAA-DFD0-8896-ACB1B4FE2AC6}"/>
          </ac:spMkLst>
        </pc:spChg>
        <pc:spChg chg="mod">
          <ac:chgData name="Samson Zhou" userId="be955f33642ecbf5" providerId="LiveId" clId="{C9887FEF-3FE1-4DDB-8389-ECAAD6D89034}" dt="2023-11-11T04:34:43.821" v="86" actId="1076"/>
          <ac:spMkLst>
            <pc:docMk/>
            <pc:sldMk cId="2821211658" sldId="1310"/>
            <ac:spMk id="7" creationId="{579044A1-009D-D3C2-F0D5-DD494C361CFA}"/>
          </ac:spMkLst>
        </pc:spChg>
      </pc:sldChg>
      <pc:sldChg chg="modSp add mod">
        <pc:chgData name="Samson Zhou" userId="be955f33642ecbf5" providerId="LiveId" clId="{C9887FEF-3FE1-4DDB-8389-ECAAD6D89034}" dt="2023-11-11T04:41:40.179" v="278" actId="27636"/>
        <pc:sldMkLst>
          <pc:docMk/>
          <pc:sldMk cId="3592442140" sldId="1314"/>
        </pc:sldMkLst>
        <pc:spChg chg="mod">
          <ac:chgData name="Samson Zhou" userId="be955f33642ecbf5" providerId="LiveId" clId="{C9887FEF-3FE1-4DDB-8389-ECAAD6D89034}" dt="2023-11-11T04:41:40.179" v="278" actId="27636"/>
          <ac:spMkLst>
            <pc:docMk/>
            <pc:sldMk cId="3592442140" sldId="1314"/>
            <ac:spMk id="3" creationId="{15255D49-9D60-44DD-910D-2EBD0529DEC9}"/>
          </ac:spMkLst>
        </pc:spChg>
      </pc:sldChg>
      <pc:sldChg chg="modSp">
        <pc:chgData name="Samson Zhou" userId="be955f33642ecbf5" providerId="LiveId" clId="{C9887FEF-3FE1-4DDB-8389-ECAAD6D89034}" dt="2023-11-11T00:27:53.397" v="16"/>
        <pc:sldMkLst>
          <pc:docMk/>
          <pc:sldMk cId="4194285902" sldId="1354"/>
        </pc:sldMkLst>
        <pc:spChg chg="mod">
          <ac:chgData name="Samson Zhou" userId="be955f33642ecbf5" providerId="LiveId" clId="{C9887FEF-3FE1-4DDB-8389-ECAAD6D89034}" dt="2023-11-11T00:27:53.397" v="16"/>
          <ac:spMkLst>
            <pc:docMk/>
            <pc:sldMk cId="4194285902" sldId="1354"/>
            <ac:spMk id="8" creationId="{7FAFF05D-9B00-4B1A-A888-E353C11CAA78}"/>
          </ac:spMkLst>
        </pc:spChg>
      </pc:sldChg>
      <pc:sldChg chg="modSp">
        <pc:chgData name="Samson Zhou" userId="be955f33642ecbf5" providerId="LiveId" clId="{C9887FEF-3FE1-4DDB-8389-ECAAD6D89034}" dt="2023-11-11T00:27:41.156" v="14"/>
        <pc:sldMkLst>
          <pc:docMk/>
          <pc:sldMk cId="2488178047" sldId="1355"/>
        </pc:sldMkLst>
        <pc:spChg chg="mod">
          <ac:chgData name="Samson Zhou" userId="be955f33642ecbf5" providerId="LiveId" clId="{C9887FEF-3FE1-4DDB-8389-ECAAD6D89034}" dt="2023-11-11T00:27:41.156" v="14"/>
          <ac:spMkLst>
            <pc:docMk/>
            <pc:sldMk cId="2488178047" sldId="1355"/>
            <ac:spMk id="8" creationId="{7FAFF05D-9B00-4B1A-A888-E353C11CAA78}"/>
          </ac:spMkLst>
        </pc:spChg>
      </pc:sldChg>
      <pc:sldChg chg="modSp">
        <pc:chgData name="Samson Zhou" userId="be955f33642ecbf5" providerId="LiveId" clId="{C9887FEF-3FE1-4DDB-8389-ECAAD6D89034}" dt="2023-11-11T00:27:27.718" v="12"/>
        <pc:sldMkLst>
          <pc:docMk/>
          <pc:sldMk cId="2687440024" sldId="1356"/>
        </pc:sldMkLst>
        <pc:spChg chg="mod">
          <ac:chgData name="Samson Zhou" userId="be955f33642ecbf5" providerId="LiveId" clId="{C9887FEF-3FE1-4DDB-8389-ECAAD6D89034}" dt="2023-11-11T00:27:27.718" v="12"/>
          <ac:spMkLst>
            <pc:docMk/>
            <pc:sldMk cId="2687440024" sldId="1356"/>
            <ac:spMk id="3" creationId="{15255D49-9D60-44DD-910D-2EBD0529DEC9}"/>
          </ac:spMkLst>
        </pc:spChg>
      </pc:sldChg>
      <pc:sldChg chg="add ord">
        <pc:chgData name="Samson Zhou" userId="be955f33642ecbf5" providerId="LiveId" clId="{C9887FEF-3FE1-4DDB-8389-ECAAD6D89034}" dt="2023-11-11T00:28:30.864" v="20" actId="20578"/>
        <pc:sldMkLst>
          <pc:docMk/>
          <pc:sldMk cId="3731401370" sldId="1358"/>
        </pc:sldMkLst>
      </pc:sldChg>
      <pc:sldChg chg="add ord">
        <pc:chgData name="Samson Zhou" userId="be955f33642ecbf5" providerId="LiveId" clId="{C9887FEF-3FE1-4DDB-8389-ECAAD6D89034}" dt="2023-11-11T00:28:30.864" v="20" actId="20578"/>
        <pc:sldMkLst>
          <pc:docMk/>
          <pc:sldMk cId="1149487263" sldId="1359"/>
        </pc:sldMkLst>
      </pc:sldChg>
      <pc:sldChg chg="add ord">
        <pc:chgData name="Samson Zhou" userId="be955f33642ecbf5" providerId="LiveId" clId="{C9887FEF-3FE1-4DDB-8389-ECAAD6D89034}" dt="2023-11-11T00:28:30.864" v="20" actId="20578"/>
        <pc:sldMkLst>
          <pc:docMk/>
          <pc:sldMk cId="89652694" sldId="1360"/>
        </pc:sldMkLst>
      </pc:sldChg>
      <pc:sldChg chg="delSp modSp add mod">
        <pc:chgData name="Samson Zhou" userId="be955f33642ecbf5" providerId="LiveId" clId="{C9887FEF-3FE1-4DDB-8389-ECAAD6D89034}" dt="2023-11-11T04:35:54.214" v="169" actId="20577"/>
        <pc:sldMkLst>
          <pc:docMk/>
          <pc:sldMk cId="3953901852" sldId="1361"/>
        </pc:sldMkLst>
        <pc:spChg chg="mod">
          <ac:chgData name="Samson Zhou" userId="be955f33642ecbf5" providerId="LiveId" clId="{C9887FEF-3FE1-4DDB-8389-ECAAD6D89034}" dt="2023-11-11T04:35:54.214" v="169" actId="20577"/>
          <ac:spMkLst>
            <pc:docMk/>
            <pc:sldMk cId="3953901852" sldId="1361"/>
            <ac:spMk id="3" creationId="{15255D49-9D60-44DD-910D-2EBD0529DEC9}"/>
          </ac:spMkLst>
        </pc:spChg>
        <pc:spChg chg="del">
          <ac:chgData name="Samson Zhou" userId="be955f33642ecbf5" providerId="LiveId" clId="{C9887FEF-3FE1-4DDB-8389-ECAAD6D89034}" dt="2023-11-11T00:40:18.634" v="22" actId="478"/>
          <ac:spMkLst>
            <pc:docMk/>
            <pc:sldMk cId="3953901852" sldId="1361"/>
            <ac:spMk id="4" creationId="{68F973D9-A10D-24AC-7961-010CDC6EB690}"/>
          </ac:spMkLst>
        </pc:spChg>
      </pc:sldChg>
      <pc:sldChg chg="modSp add mod">
        <pc:chgData name="Samson Zhou" userId="be955f33642ecbf5" providerId="LiveId" clId="{C9887FEF-3FE1-4DDB-8389-ECAAD6D89034}" dt="2023-11-11T04:35:49.736" v="160" actId="20577"/>
        <pc:sldMkLst>
          <pc:docMk/>
          <pc:sldMk cId="2729457346" sldId="1362"/>
        </pc:sldMkLst>
        <pc:spChg chg="mod">
          <ac:chgData name="Samson Zhou" userId="be955f33642ecbf5" providerId="LiveId" clId="{C9887FEF-3FE1-4DDB-8389-ECAAD6D89034}" dt="2023-11-11T04:35:49.736" v="160" actId="20577"/>
          <ac:spMkLst>
            <pc:docMk/>
            <pc:sldMk cId="2729457346" sldId="1362"/>
            <ac:spMk id="3" creationId="{15255D49-9D60-44DD-910D-2EBD0529DE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8034-6B62-46C2-8BEB-1817CD1038C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2B39-9D03-47F3-A97D-6F058CC4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4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5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5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6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32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6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1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1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3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ED16-75AB-FDCC-859F-E3918AF23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866A-72CA-834F-D28F-662EF7D9A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9643-CBE7-4765-A910-E0FCBD73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40D7-86A1-12EC-1352-994DCF6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1FFC-6693-ACF2-838C-7314AE91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4EDB-9A39-17BE-A697-45F924E4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705E3-DBD2-DFBD-2394-6795DDE6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C8C5-C8F3-99AF-2464-41FC653F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6CB9-44D8-3946-F899-B79D92B2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4565-B014-EFE3-8705-C5BB61C6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5F7B6-9273-6173-B907-DCDFCFCAD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0D6E6-2DAA-E98F-EA02-45E1C568C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6600-875F-BFAA-ACC2-666EF711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5DEB-22EB-0AE3-84E5-40DE3D6A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8165-3043-046F-7DE3-3C8B1611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EAA1-BA3C-C493-4AB8-337BBC6B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DA0D-6EA7-3EA8-5EF7-DB8CE79B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0327-2E21-2D11-3530-99D2F3BF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5F84-6DE9-D3AA-EC57-A197695B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DD55-ED82-E7BE-A2A5-209F52EE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608A-17DE-12F4-CF6F-AC4ED409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5944-522F-0C0F-8946-0252ADBD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D407-A17D-0629-1719-9ED0F5DB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1397-AFCA-25D6-A083-BF40460D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193C-B650-9382-0F51-804A4A38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874-8C91-517E-CF8F-CF1DAAD9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2D80-D2AB-D930-A371-B6B9FEC8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14458-FAAE-4FFE-DAE8-C99C8F32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8C87-F705-10A0-AC6B-9BF1A7E1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D989-49E9-1361-63B7-3BA1F40C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1F0B-C526-17D4-84D2-177D45E4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88B-8F5F-3554-DC7A-19CDBF76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BD947-7010-9E19-B27E-FC69C7875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53D9-28BA-21B9-21F0-AF4145E9D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46D45-A6A5-D804-64F0-402EBD232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3B43E-3E13-4E74-246B-184F2B9A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30682-C0E3-B2E8-7F6B-97B56399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BE5BA-AF06-A0AD-EDE4-01F0AFC3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AE8D2-ADD9-64E0-A2BF-45E59580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F66-F501-7C47-E771-69F6DB44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90E2-D847-CA2A-03DB-7CA4AF85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D9EB-08C2-73C9-6EE7-742FD781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D838-7710-017F-8D5E-D33DB703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FEAA9-A8EC-CA4F-998A-8EC98640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A4D21-6F8F-8264-7F7B-7B1EA89A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44D6D-C48C-4B28-CE5A-FD3235A0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8334-BFFA-1106-3EC4-278DC1B3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E1A8-6564-5624-7985-9FBE3589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EDDF1-011E-14B0-977A-BD548A2C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0D27-9BB3-7C65-ACDD-8C67D5A1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5A5D6-6617-CC9F-80F1-DCC30E63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4D654-42C0-7FF5-0986-600B890B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C88A-BFB3-87E5-4595-3EBA5260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099FB-7F17-8094-99E2-115AB1F79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BF6D-A532-010C-4E31-28B825D83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FF8A7-B19A-FC20-FD08-DB2892F5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3EF4-351F-F069-B386-14CCCBA0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7D950-8C91-7290-4EB2-E0278F89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CF3DD-122E-E734-5014-79E99BCD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A15F2-AC0A-474D-A969-1EA05D24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9665-976A-6577-7738-0EBB6E394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50E3-ABE4-C51A-E906-5A4D91375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3C4E-B98E-503C-F5B2-141874512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42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42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jp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81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26.png"/><Relationship Id="rId9" Type="http://schemas.openxmlformats.org/officeDocument/2006/relationships/image" Target="../media/image25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51.png"/><Relationship Id="rId17" Type="http://schemas.openxmlformats.org/officeDocument/2006/relationships/image" Target="../media/image5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5" Type="http://schemas.openxmlformats.org/officeDocument/2006/relationships/image" Target="../media/image5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31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0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/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1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6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0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0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8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761480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761480"/>
                <a:ext cx="7367726" cy="4667250"/>
              </a:xfrm>
              <a:blipFill>
                <a:blip r:embed="rId3"/>
                <a:stretch>
                  <a:fillRect l="-1489" t="-2219" r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7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sz="3200" dirty="0"/>
                  <a:t>: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find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such that for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Question</a:t>
                </a:r>
                <a:r>
                  <a:rPr lang="en-US" sz="3200" dirty="0"/>
                  <a:t>: For a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how would we produce a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such that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/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44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Question</a:t>
                </a:r>
                <a:r>
                  <a:rPr lang="en-US" sz="3200" dirty="0"/>
                  <a:t>: For a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how would we produce a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such that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Recall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Hint #1: What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is a weighted subset of rows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, i.e., a coreset?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45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Question</a:t>
                </a:r>
                <a:r>
                  <a:rPr lang="en-US" sz="3200" dirty="0"/>
                  <a:t>: For a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how would we produce a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such that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Recall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Hint #2: 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0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have mean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 Then for any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627094" y="3249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249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1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b="0" dirty="0"/>
                  <a:t>, which induces “cost”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rows have the same cost,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7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b="0" dirty="0"/>
                  <a:t>, which induces “cost”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rows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rows do I need to sample to approximate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333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4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Subspace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which induces “cost”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rows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Bernstein’s inequality,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to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rows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choices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Leverage Scores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how </a:t>
                </a:r>
                <a:r>
                  <a:rPr lang="en-US" i="1" dirty="0">
                    <a:solidFill>
                      <a:srgbClr val="7030A0"/>
                    </a:solidFill>
                  </a:rPr>
                  <a:t>unique</a:t>
                </a:r>
                <a:r>
                  <a:rPr lang="en-US" dirty="0"/>
                  <a:t> a row is (recall importance sampling)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are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leverage scores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(in this case of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  <a:blipFill>
                <a:blip r:embed="rId2"/>
                <a:stretch>
                  <a:fillRect l="-1043" t="-6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4842217" y="1825625"/>
            <a:ext cx="5700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2F5C8E-D8B7-41FD-90D0-E09DFD78C63A}"/>
              </a:ext>
            </a:extLst>
          </p:cNvPr>
          <p:cNvSpPr txBox="1">
            <a:spLocks/>
          </p:cNvSpPr>
          <p:nvPr/>
        </p:nvSpPr>
        <p:spPr>
          <a:xfrm>
            <a:off x="1160461" y="3429000"/>
            <a:ext cx="830899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5A66E-06E2-49EC-B1D6-6A0DD09DADFE}"/>
              </a:ext>
            </a:extLst>
          </p:cNvPr>
          <p:cNvSpPr/>
          <p:nvPr/>
        </p:nvSpPr>
        <p:spPr>
          <a:xfrm>
            <a:off x="1035596" y="3280262"/>
            <a:ext cx="955764" cy="11799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  −1)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=(0  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  <a:blipFill>
                <a:blip r:embed="rId3"/>
                <a:stretch>
                  <a:fillRect l="-1537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/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  <a:blipFill>
                <a:blip r:embed="rId4"/>
                <a:stretch>
                  <a:fillRect t="-1123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2C6FDC5-9D7A-473F-94F3-314DDF53F4B2}"/>
              </a:ext>
            </a:extLst>
          </p:cNvPr>
          <p:cNvSpPr/>
          <p:nvPr/>
        </p:nvSpPr>
        <p:spPr>
          <a:xfrm>
            <a:off x="6464349" y="4460240"/>
            <a:ext cx="2067907" cy="221920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/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AB99DEF-C71F-4B2E-98CF-1C9ED3B97B1B}"/>
              </a:ext>
            </a:extLst>
          </p:cNvPr>
          <p:cNvSpPr/>
          <p:nvPr/>
        </p:nvSpPr>
        <p:spPr>
          <a:xfrm>
            <a:off x="6464349" y="5766872"/>
            <a:ext cx="2067907" cy="3973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/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1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01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8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5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</a:t>
                </a:r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, </a:t>
                </a: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902" t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9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Approximates </a:t>
                </a:r>
                <a:r>
                  <a:rPr lang="en-US" i="1" dirty="0"/>
                  <a:t>all</a:t>
                </a:r>
                <a:r>
                  <a:rPr lang="en-US" dirty="0"/>
                  <a:t> cuts of a graph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graph Laplacian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Claim:</a:t>
                </a:r>
                <a:r>
                  <a:rPr lang="en-US" dirty="0"/>
                  <a:t> A construction of a subspace embedding can be used to approximately solve linear regression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1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C31CD5-CC1A-5D72-1489-BDAF3BAD2A12}"/>
              </a:ext>
            </a:extLst>
          </p:cNvPr>
          <p:cNvSpPr/>
          <p:nvPr/>
        </p:nvSpPr>
        <p:spPr>
          <a:xfrm>
            <a:off x="704245" y="2469916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/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7B5B39F-842F-FADB-4F7E-FF9D6B9A8B6B}"/>
              </a:ext>
            </a:extLst>
          </p:cNvPr>
          <p:cNvSpPr/>
          <p:nvPr/>
        </p:nvSpPr>
        <p:spPr>
          <a:xfrm>
            <a:off x="2990520" y="2473460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/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/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/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39F85C4-4199-31CB-8AC3-F866F23CEFEA}"/>
              </a:ext>
            </a:extLst>
          </p:cNvPr>
          <p:cNvSpPr/>
          <p:nvPr/>
        </p:nvSpPr>
        <p:spPr>
          <a:xfrm>
            <a:off x="4071087" y="2469915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/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/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/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/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8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1890</Words>
  <Application>Microsoft Office PowerPoint</Application>
  <PresentationFormat>Widescreen</PresentationFormat>
  <Paragraphs>427</Paragraphs>
  <Slides>46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Previously: Coreset Construction and Sampling</vt:lpstr>
      <vt:lpstr>Previously: Sensitivity Sampling</vt:lpstr>
      <vt:lpstr>Previously: Sensitivity Sampling</vt:lpstr>
      <vt:lpstr>Linear Algebra Review</vt:lpstr>
      <vt:lpstr>Subspace Embedding</vt:lpstr>
      <vt:lpstr>Subspace Embedding</vt:lpstr>
      <vt:lpstr>Regression and Subspace Embeddings</vt:lpstr>
      <vt:lpstr>Regression and Subspace Embeddings</vt:lpstr>
      <vt:lpstr>Regression and Subspace Embeddings</vt:lpstr>
      <vt:lpstr>Previously: Coreset Construction and Sampling</vt:lpstr>
      <vt:lpstr>Previously: Sensitivity Sampling</vt:lpstr>
      <vt:lpstr>Previously: Sensitivity Sampling</vt:lpstr>
      <vt:lpstr>Subspace Embedding</vt:lpstr>
      <vt:lpstr>Subspace Embedding</vt:lpstr>
      <vt:lpstr>Subspace Embedding</vt:lpstr>
      <vt:lpstr>Subspace Embedding</vt:lpstr>
      <vt:lpstr>Subspace Embedding</vt:lpstr>
      <vt:lpstr>Bernstein’s Inequality</vt:lpstr>
      <vt:lpstr>Coreset Construction and Uniform Sampling</vt:lpstr>
      <vt:lpstr>Coreset Construction and Uniform Sampling</vt:lpstr>
      <vt:lpstr>Uniform Sampling for Subspace Embedding</vt:lpstr>
      <vt:lpstr>Coreset Construction and Sampling</vt:lpstr>
      <vt:lpstr>Leverage Scores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2023-11-10T21:41:19Z</dcterms:created>
  <dcterms:modified xsi:type="dcterms:W3CDTF">2023-11-11T04:45:26Z</dcterms:modified>
</cp:coreProperties>
</file>