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1" r:id="rId2"/>
    <p:sldId id="1098" r:id="rId3"/>
    <p:sldId id="1101" r:id="rId4"/>
    <p:sldId id="1099" r:id="rId5"/>
    <p:sldId id="1100" r:id="rId6"/>
    <p:sldId id="257" r:id="rId7"/>
    <p:sldId id="258" r:id="rId8"/>
    <p:sldId id="635" r:id="rId9"/>
    <p:sldId id="636" r:id="rId10"/>
    <p:sldId id="634" r:id="rId11"/>
    <p:sldId id="637" r:id="rId12"/>
    <p:sldId id="643" r:id="rId13"/>
    <p:sldId id="665" r:id="rId14"/>
    <p:sldId id="644" r:id="rId15"/>
    <p:sldId id="639" r:id="rId16"/>
    <p:sldId id="641" r:id="rId17"/>
    <p:sldId id="649" r:id="rId18"/>
    <p:sldId id="642" r:id="rId19"/>
    <p:sldId id="645" r:id="rId20"/>
    <p:sldId id="647" r:id="rId21"/>
    <p:sldId id="652" r:id="rId22"/>
    <p:sldId id="648" r:id="rId23"/>
    <p:sldId id="651" r:id="rId24"/>
    <p:sldId id="654" r:id="rId25"/>
    <p:sldId id="653" r:id="rId26"/>
    <p:sldId id="646" r:id="rId27"/>
    <p:sldId id="650" r:id="rId28"/>
    <p:sldId id="655" r:id="rId29"/>
    <p:sldId id="664" r:id="rId30"/>
    <p:sldId id="656" r:id="rId31"/>
    <p:sldId id="657" r:id="rId32"/>
    <p:sldId id="662" r:id="rId33"/>
    <p:sldId id="663" r:id="rId34"/>
    <p:sldId id="658" r:id="rId35"/>
    <p:sldId id="659" r:id="rId36"/>
    <p:sldId id="660" r:id="rId37"/>
    <p:sldId id="66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4A6C-F661-7D7F-587E-63489946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D048A-BA21-D3A7-E390-E435991D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B42E-ED14-9AD5-39FF-F2B554ED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836C-AEC4-28F4-F13E-EDE154E4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418E-2037-E340-FF83-75659F4D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E8B-6B1C-A50B-6FA4-402B9BAA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3A2C-6A38-9646-A74E-C55F6A8D7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E128-03D5-0DDF-1C6B-DECDB015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681F-EC76-3BDF-71FF-F17C10C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167C-C8D6-7BC4-007C-2B9646C6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65065-0DF2-132E-15AB-6A23E6AA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585B-7C1C-6470-2957-E0CD58D1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5029-5E3F-16A3-251E-884BBB7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FEE6-C7AE-1EF4-5850-AF5E8D9B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8F7-9693-8C7B-5D5D-6A026D9B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6328-48B0-0D71-93EA-F9EF4A62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D292-5602-ACE3-0BEA-B89B0932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9FBB-5D6E-1915-752F-F4EB4133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BB92-7A50-0E58-81F2-50F8DB0A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EC85-9616-0CCA-FE5A-AFA7855B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B0B3-22CD-E9DA-8E53-7477917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82EE-5473-F010-5E70-20C6E809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DDAF-6720-C67D-38D7-22E4E8DD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B419-E648-FC67-69A6-902B6D31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7F13-5022-59D2-846E-35541AF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EBAA-0F7A-DA2A-883A-69AC85E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F31F-152C-ADA3-9B98-F468E15D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086D3-1BF1-00B4-9B2F-2B829775B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02466-ED16-38D1-0814-47750AED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D0DB-A577-4815-BC25-50BF38D4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2AFA-56B6-2CC7-1C00-81CB2B4F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877-9924-F66B-CCCC-5042E22D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756F-21FA-4BBF-E477-7BBAD860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5FC5-342A-A532-F8CF-12EC7B73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16821-6A6D-0C95-646B-9ABB77C1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5FC78-C86D-D737-B8D7-FAB8F189E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5479C-5F8E-CD55-F432-553A1891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A1C24-27D7-C92D-5BE8-EBFDFB4F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71A2-0BF1-C8BC-4372-AFE3FEB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85F4-6716-E009-514C-89B22C73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0E9BB-7754-1ABC-8A03-D8AF08CF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3EB18-951D-DCF1-AEE6-F25AE01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3D2A7-DC64-A9B7-398B-372518B8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76F34-96C6-C81A-C00A-E411628E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A170D-2928-4FC7-6FF1-47334D9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E2CB2-76CA-2D6A-55C1-25D388F4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9E2D-83A9-DA09-FB45-FADAEDC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3F85-99DD-6971-1A98-1D9BAF9B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9D2BA-73D0-CE81-E059-C448C99E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0DECC-DB22-D797-F903-13C85F88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78A9A-4D78-5C9C-9E40-F472467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8103-D139-E57A-D725-67B969BF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A430-4CB1-CF44-9CC8-4568A865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D9909-EB5B-9FBB-F235-9CD960A00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391E-6AE3-F243-2FC1-C1B515D3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21B5-66CB-53F6-FAA8-07C9B2CF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B3A9-41FA-C564-0FBB-E088ADCA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F85EF-9C84-47A1-84F7-62610CF9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8CD50-DD94-4928-1440-113AA3FF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5CD3-0243-A519-0D58-D192AF93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666-ED39-C60C-C499-E9B12488A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1584-BEF1-4CF8-A3CF-92DE56651F33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5CD1-6CE9-3500-6437-4B0433433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CD32-0E3B-B4DD-EFEA-3950CD0F0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Associate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/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1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2086</Words>
  <Application>Microsoft Office PowerPoint</Application>
  <PresentationFormat>Widescreen</PresentationFormat>
  <Paragraphs>434</Paragraphs>
  <Slides>37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Clustering</vt:lpstr>
      <vt:lpstr>k-Clustering</vt:lpstr>
      <vt:lpstr>k-Clustering</vt:lpstr>
      <vt:lpstr>k-Clustering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2023-10-18T21:03:28Z</dcterms:created>
  <dcterms:modified xsi:type="dcterms:W3CDTF">2023-10-18T21:04:02Z</dcterms:modified>
</cp:coreProperties>
</file>