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88" r:id="rId2"/>
    <p:sldId id="1058" r:id="rId3"/>
    <p:sldId id="1059" r:id="rId4"/>
    <p:sldId id="1075" r:id="rId5"/>
    <p:sldId id="1070" r:id="rId6"/>
    <p:sldId id="1074" r:id="rId7"/>
    <p:sldId id="1073" r:id="rId8"/>
    <p:sldId id="1072" r:id="rId9"/>
    <p:sldId id="1071" r:id="rId10"/>
    <p:sldId id="1068" r:id="rId11"/>
    <p:sldId id="1076" r:id="rId12"/>
    <p:sldId id="1063" r:id="rId13"/>
    <p:sldId id="1064" r:id="rId14"/>
    <p:sldId id="1077" r:id="rId15"/>
    <p:sldId id="11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E655F-B539-469B-83FD-9A4451850B7A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F4AB-87D5-42FE-8DBE-07A0E85D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634-A4B3-C2A3-A3A2-27A8325C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ADE18-F3A3-0D1D-F298-BEC1B2EE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DC28-643C-C206-22D1-72940EED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475A-E764-A6E3-9F7B-DC10C8D8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53F9-9FF8-914A-A01B-2C756EDB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6DE5-C286-D618-A909-F58F24A0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6AA12-4E6A-F6AA-D6EC-B8D231A3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6B61-B10F-3259-C338-1827DAE0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F782-3F77-E001-49CE-30242187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F9B4-C086-FD07-6F1A-47F9ECB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A3F55-F5F1-83CD-BB85-D916786D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5EB8-1B21-9952-A15E-5332AE6AF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E349-82BA-8A24-19DB-70D2B375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AB40-8425-41BA-817E-B1C48750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1526-A4D9-C52D-7EC9-266E0C01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BAD-2368-DE8F-3289-E909BB9E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B1C9-12F0-C6A9-B548-B075719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D3B9-3139-DA8C-FA56-DF429865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B364-45E1-72E8-15E3-75C20630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1F9A-B722-2482-0622-4DB5D50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B2DE-EB41-2377-FA7F-050B1A6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F5FC-E916-0D09-96EE-97265C81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11FE-896C-CD9C-1133-2BA252C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E0F1-FB84-6B96-3A25-0EF5DC77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963D-CC80-A904-DF66-BB6846C6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5CE0-68D2-A16C-DE27-77CA1D3D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4E00-F2E7-4884-394B-D6F521FA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E487-9D14-985C-FA2A-AA7B9665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57BD-5A8D-6C70-34CC-D4BA0E2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0505-BD6E-22D4-FCAA-8C659F5E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5C79-5A1A-8119-55B5-5AEC029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7CB7-B5D9-7076-A9E4-154331AB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79D5-37FF-3E4F-867A-B2E98479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87A9-6B6E-0D6C-04A0-C8B658DF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30B2F-02E0-7195-5D5D-7CDB69D5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B2901-2E1A-3938-E165-D9200BCA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C263A-4BD4-7D5A-CF03-5DA90746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7AD6C-4BF6-F4BA-9307-E0C1E05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CA1FC-83A0-8AFB-7CD8-64EC9ED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500-3B2B-8491-ABCF-E353CACD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4AF0C-8ACC-E645-99B6-A27C761D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E618-192F-473A-4682-B0A36EDD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3DDA-A519-B6F1-D316-940952B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A1C56-0D28-99C9-CDBB-6CC5CAB6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D9FBA-315F-3F8C-8E7F-76E4A63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3FF6E-E3B0-B17E-10CE-E63034A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559-9061-2DA0-94AC-632F39AD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501E-3857-604D-9E8E-5F90A428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A976-BC62-38D9-259B-F16D07D9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1CD5-523D-9C6F-997E-A789BB8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5F8A-DBE3-A35C-5464-96C2BE8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B4C7-E091-CA0E-8C9D-05449D8C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7EEE-5A82-EEFF-B6F5-2ED54A8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9C6E-9A68-7D92-C5C3-96AA6D01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730F-80A1-DE5C-30BC-F4CFC7ED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3A4D-DF84-9AF6-014D-65DFB322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0463B-85CF-D09C-10CB-D306B53E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469B-25E4-8440-EC7A-065D83F9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DA7D-CAC7-4231-4A46-FA1E32C5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EBF6-D808-BE80-A0B8-8D5AE11F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E7F8-926B-409E-A6B9-1A972E88A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C3C7-1563-4E95-A703-BB7811A4199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48E7-FA14-219D-BB29-3FBC9EAD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E200-8516-E474-BC11-DFABE3060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557</Words>
  <Application>Microsoft Office PowerPoint</Application>
  <PresentationFormat>Widescreen</PresentationFormat>
  <Paragraphs>91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2024-02-16T01:01:00Z</dcterms:created>
  <dcterms:modified xsi:type="dcterms:W3CDTF">2024-02-16T01:04:31Z</dcterms:modified>
</cp:coreProperties>
</file>