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88" r:id="rId2"/>
    <p:sldId id="1103" r:id="rId3"/>
    <p:sldId id="952" r:id="rId4"/>
    <p:sldId id="1100" r:id="rId5"/>
    <p:sldId id="1101" r:id="rId6"/>
    <p:sldId id="865" r:id="rId7"/>
    <p:sldId id="901" r:id="rId8"/>
    <p:sldId id="1079" r:id="rId9"/>
    <p:sldId id="1081" r:id="rId10"/>
    <p:sldId id="1080" r:id="rId11"/>
    <p:sldId id="1082" r:id="rId12"/>
    <p:sldId id="1078" r:id="rId13"/>
    <p:sldId id="1083" r:id="rId14"/>
    <p:sldId id="1084" r:id="rId15"/>
    <p:sldId id="1085" r:id="rId16"/>
    <p:sldId id="1086" r:id="rId17"/>
    <p:sldId id="1087" r:id="rId18"/>
    <p:sldId id="1088" r:id="rId19"/>
    <p:sldId id="1089" r:id="rId20"/>
    <p:sldId id="1090" r:id="rId21"/>
    <p:sldId id="1091" r:id="rId22"/>
    <p:sldId id="1092" r:id="rId23"/>
    <p:sldId id="1093" r:id="rId24"/>
    <p:sldId id="1094" r:id="rId25"/>
    <p:sldId id="1095" r:id="rId26"/>
    <p:sldId id="1096" r:id="rId27"/>
    <p:sldId id="1097" r:id="rId28"/>
    <p:sldId id="1098" r:id="rId29"/>
    <p:sldId id="1099" r:id="rId30"/>
    <p:sldId id="969" r:id="rId31"/>
    <p:sldId id="9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D617F-550F-4143-91CF-19811AC5F41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2298A-3570-4F13-90A3-443BD81DF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7622-F416-A221-5E92-94B5B6CAA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2213C-33B3-DC02-68AB-B9358BDDC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346F0-FF78-5E1B-7247-7F998C2A2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E3BFE-5156-3C6D-B941-BC9E7A3B7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17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D038-56FC-0D90-AE38-F651BE768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76F30-0336-C0F2-1778-593D19AC3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B129-B9A4-88BA-8BF4-E5E6671D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1F97-9DB8-79F3-C831-80DED23D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EDCF-82F7-D7CD-407B-01CDE0CA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7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5C66-C6D2-2660-4A37-F45D07FED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D61A0-BA5F-6E9C-DF31-670EFFF02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C4CA5-56C5-1004-49B3-B8013FEA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49A4D-646B-F1E8-2606-1BA2058E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71D1-9E80-5DD0-9C74-D28435A2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E9020-BF99-4CC7-79D4-E7680A15D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F2D19-A218-EB9F-5B39-B59E182A5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D4E1-E72A-51A0-D0CE-4842431B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66F99-822D-4573-2AD0-2034D31F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88BC-E4C2-63EF-00F2-70F469C6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D78A-4B5F-F83F-535D-735EA3117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7890-26F8-38E0-83FE-19D7072FC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07B3B-7BC7-5AAD-E216-7AB886F0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AC7DF-9B03-A9AA-CB49-DCAF9577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86F7A-881B-C5F0-743D-57DA151D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6E81-98FF-BD82-BBBD-AB37B943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E22A-013C-19A6-8135-0E6336C75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B384B-3755-1C33-3A55-9A5D5E80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5E38-C26E-D8D3-EAE7-2C1E9CE3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37FE-9006-270C-59E1-D53121C6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6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3D6A-DA04-9D48-86F0-99D7A896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A166-E7AB-40A8-DDFE-499AFFEE5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648E4-6769-5806-1711-8F7999FB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4F8B9-F4C3-6BC1-C233-C635C5400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64040-9B00-3373-D61C-40D3CD75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F36E3-D009-5EA3-E736-480498AF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252B-4BC4-CDD3-C1D8-D754051A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64652-A417-4E9E-2204-1628BCCC3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D2A65E-91B1-603D-C680-22A2299E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58124-6314-0A49-4FBA-AA1064EC1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A37E6-732B-C6F8-27CB-BB6269C08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687FA-7F50-45FD-BE12-173C060C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786F1-5EA3-56C5-B6F4-FB9CD7F7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3E19-DD96-FE69-615F-6EEC698F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1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FBEA-D40F-FD06-8D0E-3BCCAE580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28278-5963-20FF-44B6-09CE7ED2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F30BF-77E1-483C-069A-186B1A428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E9F2A-51AD-4A41-041D-9F6DF69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5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FACA3-7F2A-64C3-F66B-1FAC85C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6EB66-CEBC-FE5A-53D2-ED0CF6AC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2E2DE-D752-27AA-B00A-7AA63185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1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BFA60-346C-F43C-3CD4-5B306FFE5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E71C3-20AF-0493-FD7F-15EF44B5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AF01E-3551-13C1-15D1-D63C51828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B0826-0A18-7692-A785-24480753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AF95-570A-44AA-8A7C-579F19F6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09BE9-A790-1927-467C-5A16DE2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1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F215-18DB-C638-B889-7D60E0A9F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DA76A9-7307-00D7-EE49-AEED447DF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BEB9-8D8F-9820-3DD2-7EA045991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66616-B4EC-6432-BF37-6E78CD9D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1CACD-0E06-DC66-36C5-215A01D6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B3DD-773E-B5C5-EABB-CED5D217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EFBE1B-9427-4E20-6E33-C473C7F7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272D3-A3D0-28C6-0161-D5FEC14B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4724-0BC0-C20C-FD08-7F1C9E6C1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078F6-158E-4F75-BCC2-D81AF739C699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39C4-B2B1-1CE2-4E67-7BCCB14B5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7EF4E-5834-3B90-01DD-E173B0823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CFEAB-6713-4BA2-A6AF-F61B5878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7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0.png"/><Relationship Id="rId4" Type="http://schemas.openxmlformats.org/officeDocument/2006/relationships/image" Target="../media/image9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60.png"/><Relationship Id="rId4" Type="http://schemas.openxmlformats.org/officeDocument/2006/relationships/image" Target="../media/image9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60.png"/><Relationship Id="rId4" Type="http://schemas.openxmlformats.org/officeDocument/2006/relationships/image" Target="../media/image9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1.png"/><Relationship Id="rId4" Type="http://schemas.openxmlformats.org/officeDocument/2006/relationships/image" Target="../media/image9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1.png"/><Relationship Id="rId4" Type="http://schemas.openxmlformats.org/officeDocument/2006/relationships/image" Target="../media/image10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1.png"/><Relationship Id="rId4" Type="http://schemas.openxmlformats.org/officeDocument/2006/relationships/image" Target="../media/image10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1.png"/><Relationship Id="rId4" Type="http://schemas.openxmlformats.org/officeDocument/2006/relationships/image" Target="../media/image9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1.png"/><Relationship Id="rId4" Type="http://schemas.openxmlformats.org/officeDocument/2006/relationships/image" Target="../media/image9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41.png"/><Relationship Id="rId4" Type="http://schemas.openxmlformats.org/officeDocument/2006/relationships/image" Target="../media/image10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1.png"/><Relationship Id="rId4" Type="http://schemas.openxmlformats.org/officeDocument/2006/relationships/image" Target="../media/image10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0.png"/><Relationship Id="rId4" Type="http://schemas.openxmlformats.org/officeDocument/2006/relationships/image" Target="../media/image1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2.png"/><Relationship Id="rId4" Type="http://schemas.openxmlformats.org/officeDocument/2006/relationships/image" Target="../media/image10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Transformation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5088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48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1F57E9-0E8E-16A3-10F4-6D5998F5DD80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1F57E9-0E8E-16A3-10F4-6D5998F5D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58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707C3-F0E8-6A35-7370-DAA051F96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F2781F-BAC1-2732-002D-72B6EDC1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Homework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4F8C1-B711-B718-255A-53D3AF31B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Quick overview of the solutions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475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9148DC-6F34-8BE8-E313-80E23694B7E3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9148DC-6F34-8BE8-E313-80E23694B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42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FB4CC8-2E7C-2EC0-B1B9-F74937C37067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FFB4CC8-2E7C-2EC0-B1B9-F74937C37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690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48DFAC-C5F3-6752-B832-73BC96C88610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48DFAC-C5F3-6752-B832-73BC96C8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671FE-7E8C-F68C-AB07-E75680103F1E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A671FE-7E8C-F68C-AB07-E75680103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864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87C44F-5131-B0D8-D4BA-EEB5DEB3C01F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87C44F-5131-B0D8-D4BA-EEB5DEB3C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74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D83414-16B9-D30B-3301-66FE0BC43E5C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D83414-16B9-D30B-3301-66FE0BC43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714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7F4C3E-D945-E474-F92F-1C580C88CFC3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7F4C3E-D945-E474-F92F-1C580C88C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16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61CBEE-39BE-3F08-F9FC-76EA13A5DD63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61CBEE-39BE-3F08-F9FC-76EA13A5D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004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498EC-2D33-F4DD-B867-FBF8E5496057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F498EC-2D33-F4DD-B867-FBF8E5496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311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E4E56-001A-402A-BF01-2584A2647D7F}"/>
                  </a:ext>
                </a:extLst>
              </p:cNvPr>
              <p:cNvSpPr txBox="1"/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,6,7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2E4E56-001A-402A-BF01-2584A2647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0683" y="3758089"/>
                <a:ext cx="3980330" cy="1200329"/>
              </a:xfrm>
              <a:prstGeom prst="rect">
                <a:avLst/>
              </a:prstGeom>
              <a:blipFill>
                <a:blip r:embed="rId7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62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Estimated frequency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6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randomized algorithm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6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1637</Words>
  <Application>Microsoft Office PowerPoint</Application>
  <PresentationFormat>Widescreen</PresentationFormat>
  <Paragraphs>513</Paragraphs>
  <Slides>31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Homework 1</vt:lpstr>
      <vt:lpstr>Last Time: CountMin</vt:lpstr>
      <vt:lpstr>CountMin for (ε,k)-Frequent Items Problem</vt:lpstr>
      <vt:lpstr>CountMin for (ε,k)-Frequent Items Problem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2024-02-15T03:35:22Z</dcterms:created>
  <dcterms:modified xsi:type="dcterms:W3CDTF">2024-02-16T01:02:01Z</dcterms:modified>
</cp:coreProperties>
</file>