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861" r:id="rId2"/>
    <p:sldId id="989" r:id="rId3"/>
    <p:sldId id="1108" r:id="rId4"/>
    <p:sldId id="1111" r:id="rId5"/>
    <p:sldId id="832" r:id="rId6"/>
    <p:sldId id="1301" r:id="rId7"/>
    <p:sldId id="1284" r:id="rId8"/>
    <p:sldId id="1293" r:id="rId9"/>
    <p:sldId id="1297" r:id="rId10"/>
    <p:sldId id="1299" r:id="rId11"/>
    <p:sldId id="1308" r:id="rId12"/>
    <p:sldId id="1238" r:id="rId13"/>
    <p:sldId id="1239" r:id="rId14"/>
    <p:sldId id="1262" r:id="rId15"/>
    <p:sldId id="1311" r:id="rId16"/>
    <p:sldId id="1312" r:id="rId17"/>
    <p:sldId id="1309" r:id="rId18"/>
    <p:sldId id="1314" r:id="rId19"/>
    <p:sldId id="1310" r:id="rId20"/>
    <p:sldId id="1266" r:id="rId21"/>
    <p:sldId id="1292" r:id="rId22"/>
    <p:sldId id="1267" r:id="rId23"/>
    <p:sldId id="1295" r:id="rId24"/>
    <p:sldId id="1313" r:id="rId25"/>
    <p:sldId id="1315" r:id="rId26"/>
    <p:sldId id="1264" r:id="rId27"/>
    <p:sldId id="1316" r:id="rId28"/>
    <p:sldId id="1296" r:id="rId29"/>
    <p:sldId id="1127" r:id="rId30"/>
    <p:sldId id="1128" r:id="rId31"/>
    <p:sldId id="1129" r:id="rId32"/>
    <p:sldId id="1306" r:id="rId33"/>
    <p:sldId id="1317" r:id="rId34"/>
    <p:sldId id="1131" r:id="rId35"/>
    <p:sldId id="1130" r:id="rId36"/>
    <p:sldId id="1318" r:id="rId37"/>
    <p:sldId id="1133" r:id="rId38"/>
    <p:sldId id="1132" r:id="rId39"/>
    <p:sldId id="1190" r:id="rId40"/>
    <p:sldId id="1192" r:id="rId41"/>
    <p:sldId id="1191" r:id="rId42"/>
    <p:sldId id="1195" r:id="rId43"/>
    <p:sldId id="1196" r:id="rId44"/>
    <p:sldId id="1197" r:id="rId45"/>
    <p:sldId id="1198" r:id="rId46"/>
    <p:sldId id="1199" r:id="rId47"/>
    <p:sldId id="1200" r:id="rId48"/>
    <p:sldId id="1202" r:id="rId49"/>
    <p:sldId id="1220" r:id="rId50"/>
    <p:sldId id="1221" r:id="rId51"/>
    <p:sldId id="1218" r:id="rId52"/>
    <p:sldId id="1223" r:id="rId53"/>
    <p:sldId id="1222" r:id="rId54"/>
    <p:sldId id="1204" r:id="rId55"/>
    <p:sldId id="735" r:id="rId56"/>
    <p:sldId id="1240" r:id="rId57"/>
    <p:sldId id="1241" r:id="rId58"/>
    <p:sldId id="733" r:id="rId59"/>
    <p:sldId id="732" r:id="rId60"/>
    <p:sldId id="731" r:id="rId61"/>
    <p:sldId id="1242" r:id="rId62"/>
    <p:sldId id="1243" r:id="rId63"/>
    <p:sldId id="1245" r:id="rId64"/>
    <p:sldId id="1246" r:id="rId65"/>
    <p:sldId id="1247" r:id="rId66"/>
    <p:sldId id="1248" r:id="rId67"/>
    <p:sldId id="1249" r:id="rId68"/>
    <p:sldId id="1251" r:id="rId69"/>
    <p:sldId id="1250" r:id="rId70"/>
    <p:sldId id="1252" r:id="rId71"/>
    <p:sldId id="1254" r:id="rId72"/>
    <p:sldId id="1255" r:id="rId73"/>
    <p:sldId id="1256" r:id="rId74"/>
    <p:sldId id="673" r:id="rId75"/>
    <p:sldId id="1258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006BB-35EF-4DC7-BEB3-EDF4211A9D3D}" v="332" dt="2023-10-26T19:09:52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63F006BB-35EF-4DC7-BEB3-EDF4211A9D3D}"/>
    <pc:docChg chg="undo custSel addSld delSld modSld">
      <pc:chgData name="Samson Zhou" userId="be955f33642ecbf5" providerId="LiveId" clId="{63F006BB-35EF-4DC7-BEB3-EDF4211A9D3D}" dt="2023-10-26T19:10:38.571" v="428" actId="20577"/>
      <pc:docMkLst>
        <pc:docMk/>
      </pc:docMkLst>
      <pc:sldChg chg="modSp mod">
        <pc:chgData name="Samson Zhou" userId="be955f33642ecbf5" providerId="LiveId" clId="{63F006BB-35EF-4DC7-BEB3-EDF4211A9D3D}" dt="2023-10-26T19:10:38.571" v="428" actId="20577"/>
        <pc:sldMkLst>
          <pc:docMk/>
          <pc:sldMk cId="642191086" sldId="861"/>
        </pc:sldMkLst>
        <pc:spChg chg="mod">
          <ac:chgData name="Samson Zhou" userId="be955f33642ecbf5" providerId="LiveId" clId="{63F006BB-35EF-4DC7-BEB3-EDF4211A9D3D}" dt="2023-10-26T19:10:38.571" v="428" actId="20577"/>
          <ac:spMkLst>
            <pc:docMk/>
            <pc:sldMk cId="642191086" sldId="861"/>
            <ac:spMk id="3" creationId="{89802CB3-FC8E-C393-0D77-33E8A17F6B16}"/>
          </ac:spMkLst>
        </pc:spChg>
      </pc:sldChg>
      <pc:sldChg chg="modSp mod">
        <pc:chgData name="Samson Zhou" userId="be955f33642ecbf5" providerId="LiveId" clId="{63F006BB-35EF-4DC7-BEB3-EDF4211A9D3D}" dt="2023-10-26T18:59:13.921" v="199" actId="20577"/>
        <pc:sldMkLst>
          <pc:docMk/>
          <pc:sldMk cId="1703641095" sldId="1129"/>
        </pc:sldMkLst>
        <pc:spChg chg="mod">
          <ac:chgData name="Samson Zhou" userId="be955f33642ecbf5" providerId="LiveId" clId="{63F006BB-35EF-4DC7-BEB3-EDF4211A9D3D}" dt="2023-10-26T18:59:13.921" v="199" actId="20577"/>
          <ac:spMkLst>
            <pc:docMk/>
            <pc:sldMk cId="1703641095" sldId="1129"/>
            <ac:spMk id="3" creationId="{15255D49-9D60-44DD-910D-2EBD0529DEC9}"/>
          </ac:spMkLst>
        </pc:spChg>
      </pc:sldChg>
      <pc:sldChg chg="modSp del">
        <pc:chgData name="Samson Zhou" userId="be955f33642ecbf5" providerId="LiveId" clId="{63F006BB-35EF-4DC7-BEB3-EDF4211A9D3D}" dt="2023-10-26T18:52:44.929" v="160" actId="47"/>
        <pc:sldMkLst>
          <pc:docMk/>
          <pc:sldMk cId="687311417" sldId="1263"/>
        </pc:sldMkLst>
        <pc:spChg chg="mod">
          <ac:chgData name="Samson Zhou" userId="be955f33642ecbf5" providerId="LiveId" clId="{63F006BB-35EF-4DC7-BEB3-EDF4211A9D3D}" dt="2023-10-26T18:50:05.093" v="126" actId="20577"/>
          <ac:spMkLst>
            <pc:docMk/>
            <pc:sldMk cId="687311417" sldId="1263"/>
            <ac:spMk id="3" creationId="{15255D49-9D60-44DD-910D-2EBD0529DEC9}"/>
          </ac:spMkLst>
        </pc:spChg>
      </pc:sldChg>
      <pc:sldChg chg="modSp del mod">
        <pc:chgData name="Samson Zhou" userId="be955f33642ecbf5" providerId="LiveId" clId="{63F006BB-35EF-4DC7-BEB3-EDF4211A9D3D}" dt="2023-10-26T18:44:49.433" v="66" actId="47"/>
        <pc:sldMkLst>
          <pc:docMk/>
          <pc:sldMk cId="2969968162" sldId="1265"/>
        </pc:sldMkLst>
        <pc:spChg chg="mod">
          <ac:chgData name="Samson Zhou" userId="be955f33642ecbf5" providerId="LiveId" clId="{63F006BB-35EF-4DC7-BEB3-EDF4211A9D3D}" dt="2023-10-26T18:32:46.641" v="1" actId="20577"/>
          <ac:spMkLst>
            <pc:docMk/>
            <pc:sldMk cId="2969968162" sldId="1265"/>
            <ac:spMk id="2" creationId="{A49DDC00-2744-B7F9-8394-609BE1AEC413}"/>
          </ac:spMkLst>
        </pc:spChg>
      </pc:sldChg>
      <pc:sldChg chg="addSp delSp modSp mod">
        <pc:chgData name="Samson Zhou" userId="be955f33642ecbf5" providerId="LiveId" clId="{63F006BB-35EF-4DC7-BEB3-EDF4211A9D3D}" dt="2023-10-26T18:48:17.636" v="104" actId="20577"/>
        <pc:sldMkLst>
          <pc:docMk/>
          <pc:sldMk cId="1801691504" sldId="1266"/>
        </pc:sldMkLst>
        <pc:spChg chg="mod">
          <ac:chgData name="Samson Zhou" userId="be955f33642ecbf5" providerId="LiveId" clId="{63F006BB-35EF-4DC7-BEB3-EDF4211A9D3D}" dt="2023-10-26T18:32:56.269" v="3" actId="20577"/>
          <ac:spMkLst>
            <pc:docMk/>
            <pc:sldMk cId="1801691504" sldId="1266"/>
            <ac:spMk id="2" creationId="{A49DDC00-2744-B7F9-8394-609BE1AEC413}"/>
          </ac:spMkLst>
        </pc:spChg>
        <pc:spChg chg="mod">
          <ac:chgData name="Samson Zhou" userId="be955f33642ecbf5" providerId="LiveId" clId="{63F006BB-35EF-4DC7-BEB3-EDF4211A9D3D}" dt="2023-10-26T18:47:40.141" v="98" actId="20577"/>
          <ac:spMkLst>
            <pc:docMk/>
            <pc:sldMk cId="1801691504" sldId="1266"/>
            <ac:spMk id="3" creationId="{6666941B-6AAA-DFD0-8896-ACB1B4FE2AC6}"/>
          </ac:spMkLst>
        </pc:spChg>
        <pc:spChg chg="del mod">
          <ac:chgData name="Samson Zhou" userId="be955f33642ecbf5" providerId="LiveId" clId="{63F006BB-35EF-4DC7-BEB3-EDF4211A9D3D}" dt="2023-10-26T18:39:22.222" v="30" actId="478"/>
          <ac:spMkLst>
            <pc:docMk/>
            <pc:sldMk cId="1801691504" sldId="1266"/>
            <ac:spMk id="4" creationId="{054459EA-BE18-5A79-8DBD-4C60C3DF2483}"/>
          </ac:spMkLst>
        </pc:spChg>
        <pc:spChg chg="add mod">
          <ac:chgData name="Samson Zhou" userId="be955f33642ecbf5" providerId="LiveId" clId="{63F006BB-35EF-4DC7-BEB3-EDF4211A9D3D}" dt="2023-10-26T18:48:17.636" v="104" actId="20577"/>
          <ac:spMkLst>
            <pc:docMk/>
            <pc:sldMk cId="1801691504" sldId="1266"/>
            <ac:spMk id="5" creationId="{1E43D8EF-2A15-CFB2-8325-4AD0EFABEFD3}"/>
          </ac:spMkLst>
        </pc:spChg>
        <pc:spChg chg="del">
          <ac:chgData name="Samson Zhou" userId="be955f33642ecbf5" providerId="LiveId" clId="{63F006BB-35EF-4DC7-BEB3-EDF4211A9D3D}" dt="2023-10-26T18:43:38.997" v="50" actId="478"/>
          <ac:spMkLst>
            <pc:docMk/>
            <pc:sldMk cId="1801691504" sldId="1266"/>
            <ac:spMk id="6" creationId="{22188AF3-CDCA-2AD8-951C-C36AA7522FDC}"/>
          </ac:spMkLst>
        </pc:spChg>
        <pc:spChg chg="add mod">
          <ac:chgData name="Samson Zhou" userId="be955f33642ecbf5" providerId="LiveId" clId="{63F006BB-35EF-4DC7-BEB3-EDF4211A9D3D}" dt="2023-10-26T18:47:36.600" v="96" actId="1076"/>
          <ac:spMkLst>
            <pc:docMk/>
            <pc:sldMk cId="1801691504" sldId="1266"/>
            <ac:spMk id="7" creationId="{579044A1-009D-D3C2-F0D5-DD494C361CFA}"/>
          </ac:spMkLst>
        </pc:spChg>
      </pc:sldChg>
      <pc:sldChg chg="modSp mod">
        <pc:chgData name="Samson Zhou" userId="be955f33642ecbf5" providerId="LiveId" clId="{63F006BB-35EF-4DC7-BEB3-EDF4211A9D3D}" dt="2023-10-26T18:50:00.987" v="121" actId="20577"/>
        <pc:sldMkLst>
          <pc:docMk/>
          <pc:sldMk cId="3618037082" sldId="1267"/>
        </pc:sldMkLst>
        <pc:spChg chg="mod">
          <ac:chgData name="Samson Zhou" userId="be955f33642ecbf5" providerId="LiveId" clId="{63F006BB-35EF-4DC7-BEB3-EDF4211A9D3D}" dt="2023-10-26T18:50:00.987" v="121" actId="20577"/>
          <ac:spMkLst>
            <pc:docMk/>
            <pc:sldMk cId="3618037082" sldId="1267"/>
            <ac:spMk id="3" creationId="{15255D49-9D60-44DD-910D-2EBD0529DEC9}"/>
          </ac:spMkLst>
        </pc:spChg>
      </pc:sldChg>
      <pc:sldChg chg="modSp del mod">
        <pc:chgData name="Samson Zhou" userId="be955f33642ecbf5" providerId="LiveId" clId="{63F006BB-35EF-4DC7-BEB3-EDF4211A9D3D}" dt="2023-10-26T18:44:09.981" v="61" actId="47"/>
        <pc:sldMkLst>
          <pc:docMk/>
          <pc:sldMk cId="2784639195" sldId="1268"/>
        </pc:sldMkLst>
        <pc:spChg chg="mod">
          <ac:chgData name="Samson Zhou" userId="be955f33642ecbf5" providerId="LiveId" clId="{63F006BB-35EF-4DC7-BEB3-EDF4211A9D3D}" dt="2023-10-26T18:32:42.141" v="0" actId="20577"/>
          <ac:spMkLst>
            <pc:docMk/>
            <pc:sldMk cId="2784639195" sldId="1268"/>
            <ac:spMk id="2" creationId="{A49DDC00-2744-B7F9-8394-609BE1AEC413}"/>
          </ac:spMkLst>
        </pc:spChg>
      </pc:sldChg>
      <pc:sldChg chg="modSp del mod">
        <pc:chgData name="Samson Zhou" userId="be955f33642ecbf5" providerId="LiveId" clId="{63F006BB-35EF-4DC7-BEB3-EDF4211A9D3D}" dt="2023-10-26T18:43:44.670" v="53" actId="47"/>
        <pc:sldMkLst>
          <pc:docMk/>
          <pc:sldMk cId="2082493821" sldId="1269"/>
        </pc:sldMkLst>
        <pc:spChg chg="mod">
          <ac:chgData name="Samson Zhou" userId="be955f33642ecbf5" providerId="LiveId" clId="{63F006BB-35EF-4DC7-BEB3-EDF4211A9D3D}" dt="2023-10-26T18:32:54.273" v="2" actId="20577"/>
          <ac:spMkLst>
            <pc:docMk/>
            <pc:sldMk cId="2082493821" sldId="1269"/>
            <ac:spMk id="2" creationId="{A49DDC00-2744-B7F9-8394-609BE1AEC413}"/>
          </ac:spMkLst>
        </pc:spChg>
      </pc:sldChg>
      <pc:sldChg chg="del">
        <pc:chgData name="Samson Zhou" userId="be955f33642ecbf5" providerId="LiveId" clId="{63F006BB-35EF-4DC7-BEB3-EDF4211A9D3D}" dt="2023-10-26T18:50:57.350" v="128" actId="47"/>
        <pc:sldMkLst>
          <pc:docMk/>
          <pc:sldMk cId="1717922841" sldId="1270"/>
        </pc:sldMkLst>
      </pc:sldChg>
      <pc:sldChg chg="del">
        <pc:chgData name="Samson Zhou" userId="be955f33642ecbf5" providerId="LiveId" clId="{63F006BB-35EF-4DC7-BEB3-EDF4211A9D3D}" dt="2023-10-26T18:51:20.665" v="130" actId="47"/>
        <pc:sldMkLst>
          <pc:docMk/>
          <pc:sldMk cId="3548330284" sldId="1271"/>
        </pc:sldMkLst>
      </pc:sldChg>
      <pc:sldChg chg="modSp add del mod">
        <pc:chgData name="Samson Zhou" userId="be955f33642ecbf5" providerId="LiveId" clId="{63F006BB-35EF-4DC7-BEB3-EDF4211A9D3D}" dt="2023-10-26T18:45:21.402" v="69" actId="47"/>
        <pc:sldMkLst>
          <pc:docMk/>
          <pc:sldMk cId="976026112" sldId="1280"/>
        </pc:sldMkLst>
        <pc:spChg chg="mod">
          <ac:chgData name="Samson Zhou" userId="be955f33642ecbf5" providerId="LiveId" clId="{63F006BB-35EF-4DC7-BEB3-EDF4211A9D3D}" dt="2023-10-26T18:43:03.737" v="47"/>
          <ac:spMkLst>
            <pc:docMk/>
            <pc:sldMk cId="976026112" sldId="1280"/>
            <ac:spMk id="2" creationId="{A49DDC00-2744-B7F9-8394-609BE1AEC413}"/>
          </ac:spMkLst>
        </pc:spChg>
      </pc:sldChg>
      <pc:sldChg chg="modSp add del mod">
        <pc:chgData name="Samson Zhou" userId="be955f33642ecbf5" providerId="LiveId" clId="{63F006BB-35EF-4DC7-BEB3-EDF4211A9D3D}" dt="2023-10-26T18:49:17.276" v="107" actId="47"/>
        <pc:sldMkLst>
          <pc:docMk/>
          <pc:sldMk cId="1827078012" sldId="1288"/>
        </pc:sldMkLst>
        <pc:spChg chg="mod">
          <ac:chgData name="Samson Zhou" userId="be955f33642ecbf5" providerId="LiveId" clId="{63F006BB-35EF-4DC7-BEB3-EDF4211A9D3D}" dt="2023-10-26T18:43:05.040" v="48"/>
          <ac:spMkLst>
            <pc:docMk/>
            <pc:sldMk cId="1827078012" sldId="1288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3F006BB-35EF-4DC7-BEB3-EDF4211A9D3D}" dt="2023-10-26T18:49:12.366" v="106"/>
        <pc:sldMkLst>
          <pc:docMk/>
          <pc:sldMk cId="2517355752" sldId="1292"/>
        </pc:sldMkLst>
        <pc:spChg chg="mod">
          <ac:chgData name="Samson Zhou" userId="be955f33642ecbf5" providerId="LiveId" clId="{63F006BB-35EF-4DC7-BEB3-EDF4211A9D3D}" dt="2023-10-26T18:49:12.366" v="106"/>
          <ac:spMkLst>
            <pc:docMk/>
            <pc:sldMk cId="2517355752" sldId="1292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3F006BB-35EF-4DC7-BEB3-EDF4211A9D3D}" dt="2023-10-26T18:51:39.987" v="137" actId="114"/>
        <pc:sldMkLst>
          <pc:docMk/>
          <pc:sldMk cId="1785614225" sldId="1295"/>
        </pc:sldMkLst>
        <pc:spChg chg="mod">
          <ac:chgData name="Samson Zhou" userId="be955f33642ecbf5" providerId="LiveId" clId="{63F006BB-35EF-4DC7-BEB3-EDF4211A9D3D}" dt="2023-10-26T18:51:01.068" v="129"/>
          <ac:spMkLst>
            <pc:docMk/>
            <pc:sldMk cId="1785614225" sldId="1295"/>
            <ac:spMk id="2" creationId="{A49DDC00-2744-B7F9-8394-609BE1AEC413}"/>
          </ac:spMkLst>
        </pc:spChg>
        <pc:spChg chg="mod">
          <ac:chgData name="Samson Zhou" userId="be955f33642ecbf5" providerId="LiveId" clId="{63F006BB-35EF-4DC7-BEB3-EDF4211A9D3D}" dt="2023-10-26T18:51:39.987" v="137" actId="114"/>
          <ac:spMkLst>
            <pc:docMk/>
            <pc:sldMk cId="1785614225" sldId="1295"/>
            <ac:spMk id="3" creationId="{6666941B-6AAA-DFD0-8896-ACB1B4FE2AC6}"/>
          </ac:spMkLst>
        </pc:spChg>
      </pc:sldChg>
      <pc:sldChg chg="modSp add mod">
        <pc:chgData name="Samson Zhou" userId="be955f33642ecbf5" providerId="LiveId" clId="{63F006BB-35EF-4DC7-BEB3-EDF4211A9D3D}" dt="2023-10-26T18:57:09.810" v="194" actId="20577"/>
        <pc:sldMkLst>
          <pc:docMk/>
          <pc:sldMk cId="2898147936" sldId="1296"/>
        </pc:sldMkLst>
        <pc:spChg chg="mod">
          <ac:chgData name="Samson Zhou" userId="be955f33642ecbf5" providerId="LiveId" clId="{63F006BB-35EF-4DC7-BEB3-EDF4211A9D3D}" dt="2023-10-26T18:57:09.810" v="194" actId="20577"/>
          <ac:spMkLst>
            <pc:docMk/>
            <pc:sldMk cId="2898147936" sldId="1296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3F006BB-35EF-4DC7-BEB3-EDF4211A9D3D}" dt="2023-10-26T19:00:54.982" v="293" actId="27636"/>
        <pc:sldMkLst>
          <pc:docMk/>
          <pc:sldMk cId="2211649022" sldId="1306"/>
        </pc:sldMkLst>
        <pc:spChg chg="mod">
          <ac:chgData name="Samson Zhou" userId="be955f33642ecbf5" providerId="LiveId" clId="{63F006BB-35EF-4DC7-BEB3-EDF4211A9D3D}" dt="2023-10-26T18:59:21.247" v="201" actId="20577"/>
          <ac:spMkLst>
            <pc:docMk/>
            <pc:sldMk cId="2211649022" sldId="1306"/>
            <ac:spMk id="2" creationId="{6D984B7A-8516-47FC-9176-8158CF0B5C45}"/>
          </ac:spMkLst>
        </pc:spChg>
        <pc:spChg chg="mod">
          <ac:chgData name="Samson Zhou" userId="be955f33642ecbf5" providerId="LiveId" clId="{63F006BB-35EF-4DC7-BEB3-EDF4211A9D3D}" dt="2023-10-26T19:00:54.982" v="293" actId="27636"/>
          <ac:spMkLst>
            <pc:docMk/>
            <pc:sldMk cId="2211649022" sldId="1306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3F006BB-35EF-4DC7-BEB3-EDF4211A9D3D}" dt="2023-10-26T18:34:05.036" v="19" actId="20577"/>
        <pc:sldMkLst>
          <pc:docMk/>
          <pc:sldMk cId="3947178385" sldId="1309"/>
        </pc:sldMkLst>
        <pc:spChg chg="mod">
          <ac:chgData name="Samson Zhou" userId="be955f33642ecbf5" providerId="LiveId" clId="{63F006BB-35EF-4DC7-BEB3-EDF4211A9D3D}" dt="2023-10-26T18:34:05.036" v="19" actId="20577"/>
          <ac:spMkLst>
            <pc:docMk/>
            <pc:sldMk cId="3947178385" sldId="1309"/>
            <ac:spMk id="3" creationId="{15255D49-9D60-44DD-910D-2EBD0529DEC9}"/>
          </ac:spMkLst>
        </pc:spChg>
      </pc:sldChg>
      <pc:sldChg chg="delSp modSp add mod">
        <pc:chgData name="Samson Zhou" userId="be955f33642ecbf5" providerId="LiveId" clId="{63F006BB-35EF-4DC7-BEB3-EDF4211A9D3D}" dt="2023-10-26T18:43:57.137" v="59" actId="5793"/>
        <pc:sldMkLst>
          <pc:docMk/>
          <pc:sldMk cId="2821211658" sldId="1310"/>
        </pc:sldMkLst>
        <pc:spChg chg="mod">
          <ac:chgData name="Samson Zhou" userId="be955f33642ecbf5" providerId="LiveId" clId="{63F006BB-35EF-4DC7-BEB3-EDF4211A9D3D}" dt="2023-10-26T18:43:57.137" v="59" actId="5793"/>
          <ac:spMkLst>
            <pc:docMk/>
            <pc:sldMk cId="2821211658" sldId="1310"/>
            <ac:spMk id="3" creationId="{6666941B-6AAA-DFD0-8896-ACB1B4FE2AC6}"/>
          </ac:spMkLst>
        </pc:spChg>
        <pc:spChg chg="del">
          <ac:chgData name="Samson Zhou" userId="be955f33642ecbf5" providerId="LiveId" clId="{63F006BB-35EF-4DC7-BEB3-EDF4211A9D3D}" dt="2023-10-26T18:43:53.125" v="54" actId="478"/>
          <ac:spMkLst>
            <pc:docMk/>
            <pc:sldMk cId="2821211658" sldId="1310"/>
            <ac:spMk id="5" creationId="{1E43D8EF-2A15-CFB2-8325-4AD0EFABEFD3}"/>
          </ac:spMkLst>
        </pc:spChg>
      </pc:sldChg>
      <pc:sldChg chg="add">
        <pc:chgData name="Samson Zhou" userId="be955f33642ecbf5" providerId="LiveId" clId="{63F006BB-35EF-4DC7-BEB3-EDF4211A9D3D}" dt="2023-10-26T18:44:08.221" v="60"/>
        <pc:sldMkLst>
          <pc:docMk/>
          <pc:sldMk cId="2147579091" sldId="1311"/>
        </pc:sldMkLst>
      </pc:sldChg>
      <pc:sldChg chg="modSp add mod">
        <pc:chgData name="Samson Zhou" userId="be955f33642ecbf5" providerId="LiveId" clId="{63F006BB-35EF-4DC7-BEB3-EDF4211A9D3D}" dt="2023-10-26T18:45:03.541" v="68" actId="20577"/>
        <pc:sldMkLst>
          <pc:docMk/>
          <pc:sldMk cId="107022837" sldId="1312"/>
        </pc:sldMkLst>
        <pc:spChg chg="mod">
          <ac:chgData name="Samson Zhou" userId="be955f33642ecbf5" providerId="LiveId" clId="{63F006BB-35EF-4DC7-BEB3-EDF4211A9D3D}" dt="2023-10-26T18:45:03.541" v="68" actId="20577"/>
          <ac:spMkLst>
            <pc:docMk/>
            <pc:sldMk cId="107022837" sldId="1312"/>
            <ac:spMk id="3" creationId="{6666941B-6AAA-DFD0-8896-ACB1B4FE2AC6}"/>
          </ac:spMkLst>
        </pc:spChg>
      </pc:sldChg>
      <pc:sldChg chg="modSp add mod">
        <pc:chgData name="Samson Zhou" userId="be955f33642ecbf5" providerId="LiveId" clId="{63F006BB-35EF-4DC7-BEB3-EDF4211A9D3D}" dt="2023-10-26T18:54:11.411" v="183" actId="6549"/>
        <pc:sldMkLst>
          <pc:docMk/>
          <pc:sldMk cId="1805663585" sldId="1313"/>
        </pc:sldMkLst>
        <pc:spChg chg="mod">
          <ac:chgData name="Samson Zhou" userId="be955f33642ecbf5" providerId="LiveId" clId="{63F006BB-35EF-4DC7-BEB3-EDF4211A9D3D}" dt="2023-10-26T18:54:11.411" v="183" actId="6549"/>
          <ac:spMkLst>
            <pc:docMk/>
            <pc:sldMk cId="1805663585" sldId="1313"/>
            <ac:spMk id="3" creationId="{15255D49-9D60-44DD-910D-2EBD0529DEC9}"/>
          </ac:spMkLst>
        </pc:spChg>
      </pc:sldChg>
      <pc:sldChg chg="add del">
        <pc:chgData name="Samson Zhou" userId="be955f33642ecbf5" providerId="LiveId" clId="{63F006BB-35EF-4DC7-BEB3-EDF4211A9D3D}" dt="2023-10-26T18:49:46.743" v="110" actId="47"/>
        <pc:sldMkLst>
          <pc:docMk/>
          <pc:sldMk cId="3468887466" sldId="1313"/>
        </pc:sldMkLst>
      </pc:sldChg>
      <pc:sldChg chg="modSp add mod">
        <pc:chgData name="Samson Zhou" userId="be955f33642ecbf5" providerId="LiveId" clId="{63F006BB-35EF-4DC7-BEB3-EDF4211A9D3D}" dt="2023-10-26T18:52:42.407" v="159" actId="27636"/>
        <pc:sldMkLst>
          <pc:docMk/>
          <pc:sldMk cId="3592442140" sldId="1314"/>
        </pc:sldMkLst>
        <pc:spChg chg="mod">
          <ac:chgData name="Samson Zhou" userId="be955f33642ecbf5" providerId="LiveId" clId="{63F006BB-35EF-4DC7-BEB3-EDF4211A9D3D}" dt="2023-10-26T18:52:42.407" v="159" actId="27636"/>
          <ac:spMkLst>
            <pc:docMk/>
            <pc:sldMk cId="3592442140" sldId="1314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3F006BB-35EF-4DC7-BEB3-EDF4211A9D3D}" dt="2023-10-26T18:54:22.063" v="186" actId="6549"/>
        <pc:sldMkLst>
          <pc:docMk/>
          <pc:sldMk cId="1786818061" sldId="1315"/>
        </pc:sldMkLst>
        <pc:spChg chg="mod">
          <ac:chgData name="Samson Zhou" userId="be955f33642ecbf5" providerId="LiveId" clId="{63F006BB-35EF-4DC7-BEB3-EDF4211A9D3D}" dt="2023-10-26T18:54:15.737" v="185"/>
          <ac:spMkLst>
            <pc:docMk/>
            <pc:sldMk cId="1786818061" sldId="1315"/>
            <ac:spMk id="2" creationId="{6D984B7A-8516-47FC-9176-8158CF0B5C45}"/>
          </ac:spMkLst>
        </pc:spChg>
        <pc:spChg chg="mod">
          <ac:chgData name="Samson Zhou" userId="be955f33642ecbf5" providerId="LiveId" clId="{63F006BB-35EF-4DC7-BEB3-EDF4211A9D3D}" dt="2023-10-26T18:54:22.063" v="186" actId="6549"/>
          <ac:spMkLst>
            <pc:docMk/>
            <pc:sldMk cId="1786818061" sldId="1315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3F006BB-35EF-4DC7-BEB3-EDF4211A9D3D}" dt="2023-10-26T18:56:47.566" v="188"/>
        <pc:sldMkLst>
          <pc:docMk/>
          <pc:sldMk cId="346451653" sldId="1316"/>
        </pc:sldMkLst>
        <pc:spChg chg="mod">
          <ac:chgData name="Samson Zhou" userId="be955f33642ecbf5" providerId="LiveId" clId="{63F006BB-35EF-4DC7-BEB3-EDF4211A9D3D}" dt="2023-10-26T18:56:47.566" v="188"/>
          <ac:spMkLst>
            <pc:docMk/>
            <pc:sldMk cId="346451653" sldId="1316"/>
            <ac:spMk id="2" creationId="{A49DDC00-2744-B7F9-8394-609BE1AEC413}"/>
          </ac:spMkLst>
        </pc:spChg>
      </pc:sldChg>
      <pc:sldChg chg="add">
        <pc:chgData name="Samson Zhou" userId="be955f33642ecbf5" providerId="LiveId" clId="{63F006BB-35EF-4DC7-BEB3-EDF4211A9D3D}" dt="2023-10-26T18:59:09.244" v="195" actId="2890"/>
        <pc:sldMkLst>
          <pc:docMk/>
          <pc:sldMk cId="2028505501" sldId="1317"/>
        </pc:sldMkLst>
      </pc:sldChg>
      <pc:sldChg chg="modSp add mod">
        <pc:chgData name="Samson Zhou" userId="be955f33642ecbf5" providerId="LiveId" clId="{63F006BB-35EF-4DC7-BEB3-EDF4211A9D3D}" dt="2023-10-26T19:09:52.556" v="426" actId="20577"/>
        <pc:sldMkLst>
          <pc:docMk/>
          <pc:sldMk cId="3388365584" sldId="1318"/>
        </pc:sldMkLst>
        <pc:spChg chg="mod">
          <ac:chgData name="Samson Zhou" userId="be955f33642ecbf5" providerId="LiveId" clId="{63F006BB-35EF-4DC7-BEB3-EDF4211A9D3D}" dt="2023-10-26T19:08:57.276" v="298" actId="20577"/>
          <ac:spMkLst>
            <pc:docMk/>
            <pc:sldMk cId="3388365584" sldId="1318"/>
            <ac:spMk id="2" creationId="{6D984B7A-8516-47FC-9176-8158CF0B5C45}"/>
          </ac:spMkLst>
        </pc:spChg>
        <pc:spChg chg="mod">
          <ac:chgData name="Samson Zhou" userId="be955f33642ecbf5" providerId="LiveId" clId="{63F006BB-35EF-4DC7-BEB3-EDF4211A9D3D}" dt="2023-10-26T19:09:52.556" v="426" actId="20577"/>
          <ac:spMkLst>
            <pc:docMk/>
            <pc:sldMk cId="3388365584" sldId="1318"/>
            <ac:spMk id="3" creationId="{15255D49-9D60-44DD-910D-2EBD0529DEC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1F074-0F14-4231-A744-83D8EC49C6D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C9B1B-345A-44C8-BAAE-556938B78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5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54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132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8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9965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68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22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23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4399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778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7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665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6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059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5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7601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64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6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94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09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78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66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11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46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2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7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67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728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697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241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381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36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7402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35038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97A3E-37D6-7533-D670-B0437F2A6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E05EE-A9E6-5B8C-4E83-A21F2D2C4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84DE8-8D95-54CC-7012-8A04EDADD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60297-C9A7-1D6A-3971-89FB9AF36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FB409-CE52-1964-E553-A39FAC70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41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51FE9-7707-8963-105A-3368BFF7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39D610-9899-505E-E651-93185D4A3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BEFA-55DF-B883-1A6A-6002F8D7A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1224-3A65-FD67-2600-6DD1BD8F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A683E-8AEA-93CD-A986-3060EB05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5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9F975-CB53-B0D2-7539-741C9935F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E36B7-A4D8-8877-57FD-2458DB1D4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D6F03-2D54-8CC2-2F75-CA90E2D3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95423-E67F-028A-0536-543068AD2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4F8EE-A5DD-3BCE-39FF-86F88FC85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09BE-4F79-278D-909A-82CA5A64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ED0D5-CAEF-0E14-C586-1C007E6AC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F1100-DBCE-D0D8-1001-76E8CD20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F58A-1E04-C9C9-6495-7793D000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A2462-07A1-1637-595F-7E8D2058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3B1D7-22B5-67B0-1208-349BA0E7F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31FFE-118C-B054-0E37-E4FDA13EF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65477-5A09-EBE8-C655-665DD06B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5458-C567-4F1C-378E-2A0701658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EC11-069F-97A6-9B28-FF8C39F7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7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A752-3C60-1D9E-0B8E-67134803B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2D4AE-F326-3ABF-5C5A-FD15CFB2C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22714B-256F-08F3-FBA4-F742E605A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C555F-C3BB-AE24-CD25-4BF71F9E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8F1E0-31FD-54DE-0B5D-B9E0E560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CF8D0-7783-137E-915C-8EDD67E7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0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56A0-9F66-D281-4D03-1C22EF70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FE5B1-8BC9-15CD-8413-37168F706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CF4C9C-D13E-DFDA-9FED-C61C7F4AE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8D4CCD-549F-4772-9922-6018CA762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F2B2FC-F3FA-A303-B5BB-75C859D2B4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C1634-1E53-BA98-607A-427CB165F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AA042-0F16-77C1-6D94-FCB6CBCA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6CD47-578B-E729-D9FB-562DB608F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9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711D-7103-D20D-788D-C9747576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75AA1-28EF-F159-29DC-B1012707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31DB37-2EB2-C91B-7880-DF86B9879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7C591-CF1A-8EE4-2093-186EF670F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45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24AA-F4C5-B4E7-E357-F9975F74F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64327-B1A7-F8F3-683C-1C967B32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7CF14-D2B8-1F54-EBFD-229FE1FA9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2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3DCC-9E72-F9E6-3F3D-BEBFB208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A73D-A68F-35A1-F8F9-3F94CC7E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FB5E-AF74-D2BE-9504-16EC90E0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6E956-F949-A997-6194-5D5FD0295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0FBEE-2AC2-82C5-12ED-EE260652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28410-D541-B2BE-8791-00F47E80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DE00-2E4E-8D1D-FB2A-D1A3CAD5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347CC-5CA2-0057-E469-AF3C63927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B30F42-E9C5-5FC4-7EC9-03F172129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998D3-2B2F-494A-68ED-8040B5FA5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D3539-220B-4043-A129-519F372B1B7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CCE20-5CFF-829C-072E-BE115667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6152-022C-6A44-B395-0749AD72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8BAA9-0B37-15B8-BC80-192466F5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19B39-2AF5-6AC8-9160-C4DA8A141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97F77-8033-C560-3B11-12B191917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D3539-220B-4043-A129-519F372B1B7D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2E56-DAB4-63D8-F62E-F4A60C5DC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F573B-4474-AFEB-4DE8-B354FD12E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9D132-F1FF-40A9-833C-C613EB65F1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gif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27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g"/><Relationship Id="rId4" Type="http://schemas.openxmlformats.org/officeDocument/2006/relationships/image" Target="../media/image2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4.jpg"/><Relationship Id="rId4" Type="http://schemas.openxmlformats.org/officeDocument/2006/relationships/image" Target="../media/image26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281.png"/><Relationship Id="rId7" Type="http://schemas.openxmlformats.org/officeDocument/2006/relationships/image" Target="../media/image33.jp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40.png"/><Relationship Id="rId9" Type="http://schemas.openxmlformats.org/officeDocument/2006/relationships/image" Target="../media/image38.jp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3" Type="http://schemas.openxmlformats.org/officeDocument/2006/relationships/image" Target="../media/image33.jp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24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Do we really need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to be a constant? </a:t>
                </a:r>
                <a:r>
                  <a:rPr lang="en-US" sz="3200" dirty="0">
                    <a:solidFill>
                      <a:srgbClr val="FF0000"/>
                    </a:solidFill>
                  </a:rPr>
                  <a:t>YES!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/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400" dirty="0">
                    <a:solidFill>
                      <a:schemeClr val="tx1"/>
                    </a:solidFill>
                  </a:rPr>
                  <a:t>1 1 1 1 1 1 1 1 1 1 1 1 1 1 1 1 1 1 1 1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5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5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5BDD9F-D7AC-292D-CBAE-33D056736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331" y="4661508"/>
                <a:ext cx="11271738" cy="923330"/>
              </a:xfrm>
              <a:prstGeom prst="rect">
                <a:avLst/>
              </a:prstGeom>
              <a:blipFill>
                <a:blip r:embed="rId4"/>
                <a:stretch>
                  <a:fillRect l="-2920" t="-17881" b="-40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77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importance sampling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so just a constant number of samples!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1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simple way to obtain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to uniformly sample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93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57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22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178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42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211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10000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/>
              <p:nvPr/>
            </p:nvSpPr>
            <p:spPr>
              <a:xfrm>
                <a:off x="567778" y="5570022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43D8EF-2A15-CFB2-8325-4AD0EFAB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78" y="5570022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/>
              <p:nvPr/>
            </p:nvSpPr>
            <p:spPr>
              <a:xfrm>
                <a:off x="1755602" y="2631666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9044A1-009D-D3C2-F0D5-DD494C361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602" y="2631666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9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∈[1,100]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355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37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614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10000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+(4/3)(100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20000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663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6818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2271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/2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+(4/3)(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𝑛𝑥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6" y="5419020"/>
                <a:ext cx="11056444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74109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516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Uniform Sampling for Sum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32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200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3200" i="1" dirty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3200" i="1" dirty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+(4/3)(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𝑛𝑥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/2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,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can be as small as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so we need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1479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Previously: 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85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1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Importance Sampling for Coreset Construction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variance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Cost</m:t>
                            </m:r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 sz="32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Cost</m:t>
                            </m:r>
                            <m:d>
                              <m:d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649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505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net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is a set of sets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 such that accuracy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200" dirty="0"/>
                  <a:t> implies accuracy everywhere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365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3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Previously: Coreset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-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multiplicative coreset</a:t>
                </a:r>
                <a:r>
                  <a:rPr lang="en-US" sz="3200" dirty="0"/>
                  <a:t>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4079270" y="38386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194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683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65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08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6912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68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5384308" y="552195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/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blipFill>
                <a:blip r:embed="rId10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394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online sensitivities can be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large can it be?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0893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ED96B82-8A33-1A88-635B-359B65852979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0A568-EA77-59B3-436E-F78245B39B06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D459F2-E2FA-A117-2C4F-FA4D80C708FB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62EA93-430C-444F-3401-F5BCF5C18999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ED3F98-1804-67CA-8948-204D2D996DC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6DE711-659B-1700-78B7-5AC18F1C215D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44B6E2-6555-204F-FC81-7883C8169CAC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14DF24-64EA-5A50-B489-9C2B3744E6C4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362A4E-1907-D326-B55F-9DF6DCF69D64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89E1C6-5C8E-775E-4498-C67A02601979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0D4DE6-4ECB-8E24-6259-2108489F9AA8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8CFC9F-9A3F-01B1-888D-8FBB7BF134C9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DB8CCF-59EF-3B26-1F78-DF0DCC10EEC3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CDB84-72BE-A6FB-126D-CD3EF4C96A91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F1B524-3108-0F1D-C5B0-92BDC19E7820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688E5F-F262-7139-8251-F9385289F47B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03EB63-CE03-BD86-EC09-3B1F353E765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9B68E5-AB7E-D534-E14B-56FD635746BD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FD9E60-B445-D806-EDB9-F665FDA688AB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A99870-F4A0-F5C2-7B4A-BEC0DF970B7A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947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494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309D1-811A-A10E-AF12-76DD1DE95D14}"/>
              </a:ext>
            </a:extLst>
          </p:cNvPr>
          <p:cNvSpPr txBox="1"/>
          <p:nvPr/>
        </p:nvSpPr>
        <p:spPr>
          <a:xfrm>
            <a:off x="2070343" y="2451306"/>
            <a:ext cx="8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Partition the sum of the sensitivities by each cluster</a:t>
            </a:r>
          </a:p>
        </p:txBody>
      </p:sp>
    </p:spTree>
    <p:extLst>
      <p:ext uri="{BB962C8B-B14F-4D97-AF65-F5344CB8AC3E}">
        <p14:creationId xmlns:p14="http://schemas.microsoft.com/office/powerpoint/2010/main" val="24249058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CEBC01-855F-2C91-D232-6B09539E2DE7}"/>
              </a:ext>
            </a:extLst>
          </p:cNvPr>
          <p:cNvCxnSpPr>
            <a:cxnSpLocks/>
            <a:stCxn id="5" idx="1"/>
            <a:endCxn id="23" idx="4"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1D7633-4E04-C727-7642-A07B8AE71586}"/>
              </a:ext>
            </a:extLst>
          </p:cNvPr>
          <p:cNvCxnSpPr>
            <a:cxnSpLocks/>
          </p:cNvCxnSpPr>
          <p:nvPr/>
        </p:nvCxnSpPr>
        <p:spPr>
          <a:xfrm flipH="1" flipV="1">
            <a:off x="2614551" y="4570585"/>
            <a:ext cx="1054946" cy="52076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5B66D-CE6E-81EC-B3EC-74D4464A95B0}"/>
              </a:ext>
            </a:extLst>
          </p:cNvPr>
          <p:cNvCxnSpPr>
            <a:cxnSpLocks/>
            <a:stCxn id="25" idx="2"/>
            <a:endCxn id="5" idx="7"/>
          </p:cNvCxnSpPr>
          <p:nvPr/>
        </p:nvCxnSpPr>
        <p:spPr>
          <a:xfrm flipH="1">
            <a:off x="3278072" y="5326087"/>
            <a:ext cx="305272" cy="37180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/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blipFill>
                <a:blip r:embed="rId4"/>
                <a:stretch>
                  <a:fillRect l="-42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/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blipFill>
                <a:blip r:embed="rId5"/>
                <a:stretch>
                  <a:fillRect l="-42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7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The sum of the sensitivities in each cluster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clusters, the sum of the sensitivities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625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93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sample each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with some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rescale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expected sum?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64613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3149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even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80000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WAY larger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238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Uniform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FF0000"/>
                    </a:solidFill>
                  </a:rPr>
                  <a:t>What can we say about concentration?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is now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05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3037</Words>
  <Application>Microsoft Office PowerPoint</Application>
  <PresentationFormat>Widescreen</PresentationFormat>
  <Paragraphs>518</Paragraphs>
  <Slides>75</Slides>
  <Notes>64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Previously: Coreset</vt:lpstr>
      <vt:lpstr>Previously: Coreset</vt:lpstr>
      <vt:lpstr>Previously: Bernstein’s Inequality</vt:lpstr>
      <vt:lpstr>Last Time: Sampling for Sum Estimation</vt:lpstr>
      <vt:lpstr>Last Time: Uniform Sampling for Sum Estimation</vt:lpstr>
      <vt:lpstr>Last Time: Uniform Sampling for Sum Estimation</vt:lpstr>
      <vt:lpstr>Last Time: Uniform Sampling for Sum Estimation</vt:lpstr>
      <vt:lpstr>Uniform Sampling for Sum Estimation</vt:lpstr>
      <vt:lpstr>Last Time: Importance Sampling for Sum Estimation</vt:lpstr>
      <vt:lpstr>Coreset Construction and Sampling</vt:lpstr>
      <vt:lpstr>Coreset Construction and Sampling</vt:lpstr>
      <vt:lpstr>Coreset Construction and Uniform Sampling</vt:lpstr>
      <vt:lpstr>Bernstein’s Inequality</vt:lpstr>
      <vt:lpstr>Bernstein’s Inequality</vt:lpstr>
      <vt:lpstr>Coreset Construction and Uniform Sampling</vt:lpstr>
      <vt:lpstr>Coreset Construction and Uniform Sampling</vt:lpstr>
      <vt:lpstr>Bernstein’s Inequality</vt:lpstr>
      <vt:lpstr>Bernstein’s Inequality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Coreset Construction and Uniform Sampling</vt:lpstr>
      <vt:lpstr>Uniform Sampling for Sum Estimation</vt:lpstr>
      <vt:lpstr>Coreset Construction and Sampling</vt:lpstr>
      <vt:lpstr>Coreset Construction and Sampling</vt:lpstr>
      <vt:lpstr>Coreset Construction and Sampling</vt:lpstr>
      <vt:lpstr>Importance Sampling for Coreset Construction</vt:lpstr>
      <vt:lpstr>Coreset Construction and Sampling</vt:lpstr>
      <vt:lpstr>Coreset Construction and Sampling</vt:lpstr>
      <vt:lpstr>Coreset Construction and Sampling</vt:lpstr>
      <vt:lpstr>Nets</vt:lpstr>
      <vt:lpstr>Coreset Construction and Sampling</vt:lpstr>
      <vt:lpstr>Sensitivity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2023-10-26T18:19:02Z</dcterms:created>
  <dcterms:modified xsi:type="dcterms:W3CDTF">2023-10-26T19:10:45Z</dcterms:modified>
</cp:coreProperties>
</file>