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861" r:id="rId2"/>
    <p:sldId id="989" r:id="rId3"/>
    <p:sldId id="735" r:id="rId4"/>
    <p:sldId id="1240" r:id="rId5"/>
    <p:sldId id="1241" r:id="rId6"/>
    <p:sldId id="733" r:id="rId7"/>
    <p:sldId id="732" r:id="rId8"/>
    <p:sldId id="731" r:id="rId9"/>
    <p:sldId id="1242" r:id="rId10"/>
    <p:sldId id="1243" r:id="rId11"/>
    <p:sldId id="1245" r:id="rId12"/>
    <p:sldId id="1246" r:id="rId13"/>
    <p:sldId id="1247" r:id="rId14"/>
    <p:sldId id="1248" r:id="rId15"/>
    <p:sldId id="1249" r:id="rId16"/>
    <p:sldId id="1251" r:id="rId17"/>
    <p:sldId id="1250" r:id="rId18"/>
    <p:sldId id="1252" r:id="rId19"/>
    <p:sldId id="1254" r:id="rId20"/>
    <p:sldId id="1255" r:id="rId21"/>
    <p:sldId id="1256" r:id="rId22"/>
    <p:sldId id="673" r:id="rId23"/>
    <p:sldId id="1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0D5326D9-C0F3-4F2D-9CA5-CBA8ECEB0E58}"/>
    <pc:docChg chg="delSld">
      <pc:chgData name="Samson Zhou" userId="be955f33642ecbf5" providerId="LiveId" clId="{0D5326D9-C0F3-4F2D-9CA5-CBA8ECEB0E58}" dt="2023-11-14T04:19:32.697" v="0" actId="47"/>
      <pc:docMkLst>
        <pc:docMk/>
      </pc:docMkLst>
      <pc:sldChg chg="del">
        <pc:chgData name="Samson Zhou" userId="be955f33642ecbf5" providerId="LiveId" clId="{0D5326D9-C0F3-4F2D-9CA5-CBA8ECEB0E58}" dt="2023-11-14T04:19:32.697" v="0" actId="47"/>
        <pc:sldMkLst>
          <pc:docMk/>
          <pc:sldMk cId="3264917264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BC42D-3AD6-4018-81B8-F42E5EFE9B6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15956-70C3-484C-9D8C-9CADE190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89D-7B98-603B-57A0-CC9F55DA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DBE1-5E2A-90EB-042E-90B10F9B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855C-9420-3631-904A-31D0AA83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39D4-BD24-AA7D-9342-05CDC8C4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BA6E-5B12-4F89-DF47-A2685866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FB18-BE2E-6A92-5C01-6EBCA67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E517F-8DE9-A908-D311-8CF17E45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F34-0D0A-35E9-F0FA-2B24C95A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D1A1-14E0-350A-4701-8E8F75DB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0E97-5E0B-61F2-8B05-088BEA13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10DB8-2D04-7D4B-CE60-31706C455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E03B-1484-B576-4A69-883686BA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09D4-B28A-5DFD-C900-561C79F7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B529-59C8-9A83-B020-24B57B4D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DF87-1477-50E6-41EA-EDD04D63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B14-B047-1630-0FC6-33C61D6B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1B17-424C-1D91-2E73-792D36AC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428-E0A3-A51D-FF3B-45C691EA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C668-EB21-6AE5-FCD6-6FCBD901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5640-4838-EEF2-D694-362CF614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85D4-4C99-2C46-73FE-0E7B9443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20DA-FE7F-9ECC-A0B1-1498ECB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D648-F03E-DB77-B7BB-8DCB2AA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CE3-E29E-AFAA-15A0-73D8017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AF-D3AA-B6AB-84E4-FEA11B7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8257-1DB5-D50B-13F2-C0619925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32B9-1119-B5F6-78E3-29863B3F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2DF4-A7DC-D227-A49A-A3B96D4D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7DBD-35EC-173D-6488-8039E6AB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14D4-2907-9433-F9E8-4E445A7C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D8669-B0EE-E9F6-F5E2-D6522411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5A5B-392D-C7DF-B848-3ACAEC3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AF32-3FD8-F5FD-93E5-F4EF77CE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261B-02A6-302F-E5B5-274A3DE2C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50CE6-DDE7-9060-0FB0-EF6CF30F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0FAC4-47D0-1910-8E59-9A8F31218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713D6-65B0-02EC-EF27-7CFBE2A4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CF11B-2DC2-5453-7EE0-235325B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A9C2-9C36-C5B3-9650-6ECE71BD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03FE-53F0-E047-5C71-49972CC4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42002-3134-1E87-6850-664CC774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E7CC-2C37-0F29-9D22-EA981755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9E557-B8D6-83C3-4E27-76415822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44447-367C-22C6-6037-4DD78A5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EE013-6664-915E-9819-6F9107B4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0BE9-3B04-B861-5002-DEEED230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D127-4256-269D-5805-FB7D80D4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A92-65FC-E267-F2D6-F155CC8C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F00A8-F2F4-780C-5A47-7228A94F7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AB27-13E9-6F13-B2E6-EB1A1E11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E32A-86C6-D936-DA17-3F936485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1E358-CB36-1F17-BD7A-69372B8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C90-7B98-D08F-F480-9ADECED3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2A4D9-5EED-D571-93B5-2E151B4DB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617C-E517-C1F9-F65A-00BE27699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6F10-C36D-2E78-1132-DB627640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86E39-A297-918B-B258-FF4F1326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6D7D-16F9-0541-5A84-5BF81E7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61660-54A6-BD19-5085-7D8E821D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0222-5634-265A-4DD0-89BAF9E7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B146-F4FB-1BC0-4850-F492AC94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CA3A-265B-4272-B7DF-E812B5ED0E2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49C9-3EAC-ABC7-C5BE-E2881A4F2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5F55-341D-0451-1667-0B97508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8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9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Widescreen</PresentationFormat>
  <Paragraphs>232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1</cp:revision>
  <dcterms:created xsi:type="dcterms:W3CDTF">2023-11-14T01:18:03Z</dcterms:created>
  <dcterms:modified xsi:type="dcterms:W3CDTF">2023-11-14T04:19:38Z</dcterms:modified>
</cp:coreProperties>
</file>