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861" r:id="rId2"/>
    <p:sldId id="989" r:id="rId3"/>
    <p:sldId id="902" r:id="rId4"/>
    <p:sldId id="942" r:id="rId5"/>
    <p:sldId id="943" r:id="rId6"/>
    <p:sldId id="944" r:id="rId7"/>
    <p:sldId id="949" r:id="rId8"/>
    <p:sldId id="951" r:id="rId9"/>
    <p:sldId id="991" r:id="rId10"/>
    <p:sldId id="1056" r:id="rId11"/>
    <p:sldId id="1055" r:id="rId12"/>
    <p:sldId id="1057" r:id="rId13"/>
    <p:sldId id="992" r:id="rId14"/>
    <p:sldId id="953" r:id="rId15"/>
    <p:sldId id="952" r:id="rId16"/>
    <p:sldId id="956" r:id="rId17"/>
    <p:sldId id="954" r:id="rId18"/>
    <p:sldId id="957" r:id="rId19"/>
    <p:sldId id="958" r:id="rId20"/>
    <p:sldId id="960" r:id="rId21"/>
    <p:sldId id="961" r:id="rId22"/>
    <p:sldId id="962" r:id="rId23"/>
    <p:sldId id="963" r:id="rId24"/>
    <p:sldId id="964" r:id="rId25"/>
    <p:sldId id="965" r:id="rId26"/>
    <p:sldId id="966" r:id="rId27"/>
    <p:sldId id="967" r:id="rId28"/>
    <p:sldId id="968" r:id="rId29"/>
    <p:sldId id="969" r:id="rId30"/>
    <p:sldId id="986" r:id="rId31"/>
    <p:sldId id="1058" r:id="rId32"/>
    <p:sldId id="1068" r:id="rId33"/>
    <p:sldId id="987" r:id="rId34"/>
    <p:sldId id="1067" r:id="rId35"/>
    <p:sldId id="1066" r:id="rId36"/>
    <p:sldId id="1065" r:id="rId37"/>
    <p:sldId id="1063" r:id="rId38"/>
    <p:sldId id="106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6C94F-1679-484C-ACDA-D24C7C6AE798}" v="126" dt="2023-09-17T02:49:0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8B8-3123-4353-A3CC-747B179F721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F10E-C0E5-4847-9824-9E777F1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0B11-0EB1-429F-2D38-3E61B42D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D37A-04FE-2116-2E2B-950260EE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335F-905B-9D3E-1E6E-B50EC84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1AD-B50A-0FFC-D63B-5A9F393D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F32-5EE5-3496-D373-B726B4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4B18-1003-1380-07BB-A638A92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2FC0-4E86-F23D-F349-C763E14C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6DD-A4CB-B246-7A08-FA640BF1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003-40DF-B848-E87F-529EF2D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9C7-CBA1-43E5-62E1-108D60B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3938-1D68-2A4F-4D02-E74F97BB1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3FA-542D-0BCF-E150-7D9D3A33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E8CB-BF02-3314-CCA7-1D03F11C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1A9E-2DC1-9D21-B879-96E48B4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C79-0F0D-67B5-F595-8501DFD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8FC-C73F-51D1-43E4-5EC3D1F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7C99-4DB2-5A5E-C5E3-B89FBDEA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D9FF-A740-4F98-75FA-0CCE375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54B-A0AE-A70C-19EE-7DD0905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071-4775-7257-2096-7A728FC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AE-A2C3-3A53-BF9A-454050F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D4E4-4962-6F1D-0F5B-AD515C13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2CC-6049-20F2-FF7C-0426077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9710-AAF0-CCA2-1984-360994E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ED0-98F0-AA1E-B0F4-B73962A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1F5D-54E4-CA4F-9852-4EB882C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AF78-4045-3001-DC67-824FCE94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5E19-B3AB-B551-6B80-43E1909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8E1C-6C9A-3C42-1E64-32616B6D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27C5-1521-F63D-006E-B8A8F4D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A036-AA81-28C3-AF36-FB30E66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67F-4B1E-9B62-BF43-FB91EE7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9ED-4E03-DDE2-9F30-9C05DDE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BE4-E3EF-D4F9-17BA-F938B73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C279-779C-CD61-9964-24683975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B2528-5A97-629F-029A-611199F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0554-4842-FA7C-0279-6CEC321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0E9D-2BE1-A4D4-58FB-146D9C3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12E2-38C8-C4A8-6287-5E283B7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327-4272-44FA-94AE-152BFF9F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0024-8A67-3F32-BA73-D147046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48F9-ECA7-2411-06EB-7AD7B6B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95DA-51A8-C8B5-B21B-196D3B5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E2452-ADE5-EF16-50A0-7699366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97D4-042F-184D-F7BB-0A470B2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4B83-76C2-A61C-14B5-E1F4D2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1E6-2683-FEFA-F4AF-39062B7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BE65-BE23-C63B-4BFB-A5D5AA45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544-8DF2-45EB-6E39-849504F1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9D8A-3D53-168C-A95F-1616CF1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C62D-2818-678B-6C31-6AF220A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672-87E7-6921-1D7C-0F35918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2AF-2E0D-C7F1-78A0-3D5A70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D461-3416-F2B5-D7CD-1FCB78D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E2B-0574-52F8-6512-96FAAC0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24AF-BC80-B23D-64B3-7953D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7EC5-3E0C-FD78-B275-942F7E2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1AA0-FB93-00EF-B53C-0546837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130C-5B24-157C-5CA5-21E517E5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7720-64C9-88BA-C368-764CBED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5B35-D1C6-57CD-4C55-D69861B7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9A02-2471-4B95-8922-B77DBA03888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E1BD-8976-D10D-01BE-05487B33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50F5-0570-E2BD-32F1-D5FB3C9A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1733</Words>
  <Application>Microsoft Office PowerPoint</Application>
  <PresentationFormat>Widescreen</PresentationFormat>
  <Paragraphs>568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Misra Gries</vt:lpstr>
      <vt:lpstr>Last Time: Misra Gries</vt:lpstr>
      <vt:lpstr>Last Time: (ε,k)-Frequent Items Problem</vt:lpstr>
      <vt:lpstr>Last Time: Misra Gries for (ε,k)-Frequent Items Problem</vt:lpstr>
      <vt:lpstr>Last Time: Misra Gries for (ε,k)-Frequent Items Problem</vt:lpstr>
      <vt:lpstr>Last Time: 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27</cp:revision>
  <dcterms:created xsi:type="dcterms:W3CDTF">2023-09-13T20:37:00Z</dcterms:created>
  <dcterms:modified xsi:type="dcterms:W3CDTF">2023-09-18T20:22:38Z</dcterms:modified>
</cp:coreProperties>
</file>