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861" r:id="rId2"/>
    <p:sldId id="969" r:id="rId3"/>
    <p:sldId id="986" r:id="rId4"/>
    <p:sldId id="1058" r:id="rId5"/>
    <p:sldId id="1059" r:id="rId6"/>
    <p:sldId id="1075" r:id="rId7"/>
    <p:sldId id="1070" r:id="rId8"/>
    <p:sldId id="1074" r:id="rId9"/>
    <p:sldId id="1073" r:id="rId10"/>
    <p:sldId id="1072" r:id="rId11"/>
    <p:sldId id="1071" r:id="rId12"/>
    <p:sldId id="1068" r:id="rId13"/>
    <p:sldId id="1076" r:id="rId14"/>
    <p:sldId id="1063" r:id="rId15"/>
    <p:sldId id="1064" r:id="rId16"/>
    <p:sldId id="1077" r:id="rId17"/>
    <p:sldId id="1051" r:id="rId18"/>
    <p:sldId id="1053" r:id="rId19"/>
    <p:sldId id="1052" r:id="rId20"/>
    <p:sldId id="1054" r:id="rId21"/>
    <p:sldId id="993" r:id="rId22"/>
    <p:sldId id="994" r:id="rId23"/>
    <p:sldId id="995" r:id="rId24"/>
    <p:sldId id="996" r:id="rId25"/>
    <p:sldId id="997" r:id="rId26"/>
    <p:sldId id="998" r:id="rId27"/>
    <p:sldId id="999" r:id="rId28"/>
    <p:sldId id="1000" r:id="rId29"/>
    <p:sldId id="1001" r:id="rId30"/>
    <p:sldId id="1002" r:id="rId31"/>
    <p:sldId id="1003" r:id="rId32"/>
    <p:sldId id="1004" r:id="rId33"/>
    <p:sldId id="1005" r:id="rId34"/>
    <p:sldId id="1006" r:id="rId35"/>
    <p:sldId id="1007" r:id="rId36"/>
    <p:sldId id="1008" r:id="rId37"/>
    <p:sldId id="1009" r:id="rId38"/>
    <p:sldId id="1011" r:id="rId39"/>
    <p:sldId id="1010" r:id="rId40"/>
    <p:sldId id="1012" r:id="rId41"/>
    <p:sldId id="1014" r:id="rId42"/>
    <p:sldId id="1013" r:id="rId43"/>
    <p:sldId id="1015" r:id="rId44"/>
    <p:sldId id="1017" r:id="rId45"/>
    <p:sldId id="1018" r:id="rId46"/>
    <p:sldId id="1016" r:id="rId47"/>
    <p:sldId id="1020" r:id="rId48"/>
    <p:sldId id="1021" r:id="rId49"/>
    <p:sldId id="1022" r:id="rId50"/>
    <p:sldId id="1023" r:id="rId51"/>
    <p:sldId id="1024" r:id="rId52"/>
    <p:sldId id="1025" r:id="rId53"/>
    <p:sldId id="1026" r:id="rId54"/>
    <p:sldId id="1027" r:id="rId55"/>
    <p:sldId id="1028" r:id="rId56"/>
    <p:sldId id="1029" r:id="rId57"/>
    <p:sldId id="1030" r:id="rId58"/>
    <p:sldId id="1031" r:id="rId59"/>
    <p:sldId id="1032" r:id="rId60"/>
    <p:sldId id="1033" r:id="rId61"/>
    <p:sldId id="1034" r:id="rId62"/>
    <p:sldId id="1035" r:id="rId63"/>
    <p:sldId id="1036" r:id="rId64"/>
    <p:sldId id="1037" r:id="rId65"/>
    <p:sldId id="1038" r:id="rId66"/>
    <p:sldId id="1039" r:id="rId67"/>
    <p:sldId id="1042" r:id="rId68"/>
    <p:sldId id="1040" r:id="rId69"/>
    <p:sldId id="1046" r:id="rId70"/>
    <p:sldId id="1047" r:id="rId71"/>
    <p:sldId id="1048" r:id="rId72"/>
    <p:sldId id="1041" r:id="rId73"/>
    <p:sldId id="1049" r:id="rId74"/>
    <p:sldId id="1050" r:id="rId75"/>
    <p:sldId id="787" r:id="rId76"/>
    <p:sldId id="788" r:id="rId77"/>
    <p:sldId id="504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37D21-4956-405D-A5CA-BB641A2397D6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13E47D-D8CC-4128-B7E3-D85F88C7D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0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81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9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60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92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204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12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035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565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09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184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68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954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609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5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CAA2-4317-DE1F-70DA-8A691518A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239ECF-6F8C-A2FC-5CC3-4A0585951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0B4A3-78E3-37A4-1B7C-95EE0816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94049-8474-6DA1-6E87-153A4A9D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B0A46-D2CA-B48D-C54F-ADB8DAC4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1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91E9-97F5-4127-938D-A1C6CD0A4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AB7F0-B29D-FF47-B5A6-731FB809E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72F7A1-0F6C-CD0B-F369-098776E4D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C9880-BEF8-FCEA-561C-6A3E9E63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D2DB6-A271-5D33-CD57-23EFAD30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7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EFBC4-D03F-CB2E-0ACE-095A71D83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0FCE0-66F4-F00B-4EFC-C237E5434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8348E-BD82-BC98-B93F-E7FAABCC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BB7D7-3BE6-64CE-7FAF-54A9DECD9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4D0B6-33D7-2891-D20D-F1FE7570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0492-65BD-EFFB-6849-D8338EE6B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8F8EE-F638-CDF1-CDBD-C27A3D4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CF9F1-BCFE-1C2D-25FD-74E09048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3C8790-43C4-77D2-2661-F6EEAEBC5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7D34-253D-E2E3-1B8C-F4A5A7603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742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87E9E-AE44-2DAC-0379-1815BE3A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39F67-8768-A203-0BA5-0F0AEB847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1B07-905B-BFE0-E5E7-B39C7EE3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2A1F5-82AA-05BE-B1A8-1F99A96A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A68D5-3CCF-4C4F-D074-93BE6E239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462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97CD-F964-0EE9-F278-9E7030FF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00DB-1AA1-D8B4-E50B-33B141178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0D61-EF01-4C76-E99E-8B8237708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0EAF4-D75B-8805-D0F1-3D9BE5D6C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70BFD-2C08-C7DE-3B5A-963739FA6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C0ABB-F26F-287E-2827-14144B580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4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CB60F-5999-361F-D3D9-ED6C0111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65985-F2F3-E59B-A5EE-2748CAEF4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CDB97-391A-4428-F792-900A8DA8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00D1A-21B9-A495-D089-86B163053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C4D4B0-DD90-312C-6E7A-7F5C2B62B6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48DD52-4CC7-A103-18E6-7D064E7D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27F535-728D-3409-1E67-A02A2EB2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747DA-9A35-4EDB-7875-0FAD33D9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567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6241B-E3AE-8DD3-C571-56F9C8489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65F295-4ACB-699C-CAC2-18B3009AE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D4D734-B2C4-BA06-D4E7-9BD36BE97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A3B046-AE8D-C38D-131D-3F124A56E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3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878263-EEEB-376B-72F2-50A176A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263074-8D20-C681-E5E4-E5F93CFC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FEE0-C078-E5E0-0F75-15DE0CF12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3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2E76-5338-E6A0-41DB-E272A38D8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84150-8786-C3E3-CB1B-1E30A841E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924A7-750B-EDF8-DBF8-9CEA0C9A8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57F96-838E-319E-3148-F5F8427A8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F5D1F-F7ED-008A-2871-5C085F828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3DCE-80B7-1E6C-0922-307088F1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69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0FF9-8ADA-CF0F-4D8E-54BAEAAB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D2337B-50C5-FEB2-8D2F-C3F4B0C5F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CF9833-0121-2365-6CB1-A84758AA8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7F90E-6661-3BB2-1CCE-9B8FB37A1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BFC7C-4DA8-6ED8-701B-376C21CE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131D-C489-031A-F89C-AA0485C34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03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01F069-0291-9EBD-A8DF-1DDE6B13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3D6B-4F0A-316E-8E33-B34E96EFC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BC626-648C-5BE6-C05B-68857171A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22CAE-05A3-41A0-9C0F-4CB201A7926B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A419-830A-ACE5-9015-2CD3A48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0B820-210F-903C-4807-71E0750E2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6E003-7824-454A-AF55-BE78C4E299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3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13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706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5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693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/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2DC579-EEB0-28A3-B8CD-EB59C3B36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810" y="2858549"/>
                <a:ext cx="6094674" cy="6806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/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3E5B22-7D9F-386D-3B2A-B192E70E3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04" y="3528842"/>
                <a:ext cx="6094674" cy="6738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/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6C0032-788B-7EF4-53F7-18A0F85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0529" y="4035320"/>
                <a:ext cx="6094674" cy="9636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702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then the variance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305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the error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to ensure accuracy for all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ℓ≔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 times to get estimates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median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6220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CountSketch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90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8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includes the signed number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</a:p>
              <a:p>
                <a:pPr>
                  <a:buClr>
                    <a:schemeClr val="tx1"/>
                  </a:buClr>
                </a:pP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Estimated frequency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 r="-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342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∈{−1,+1}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b="0" i="0" dirty="0">
                    <a:latin typeface="Cambria Math" panose="02040503050406030204" pitchFamily="18" charset="0"/>
                  </a:rPr>
                  <a:t>What is the expected error for</a:t>
                </a:r>
                <a:r>
                  <a:rPr lang="en-US" b="0" i="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i="0" dirty="0">
                    <a:latin typeface="Cambria Math" panose="020405030504060302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41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21829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92931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24412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expectation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What is the variance of the error term for</a:t>
                </a:r>
                <a:r>
                  <a:rPr lang="en-US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6939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3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latin typeface="Cambria Math" panose="02040503050406030204" pitchFamily="18" charset="0"/>
                  </a:rPr>
                  <a:t>Variance is at most the 2</a:t>
                </a:r>
                <a:r>
                  <a:rPr lang="en-US" baseline="30000" dirty="0">
                    <a:latin typeface="Cambria Math" panose="02040503050406030204" pitchFamily="18" charset="0"/>
                  </a:rPr>
                  <a:t>nd</a:t>
                </a:r>
                <a:r>
                  <a:rPr lang="en-US" dirty="0">
                    <a:latin typeface="Cambria Math" panose="02040503050406030204" pitchFamily="18" charset="0"/>
                  </a:rPr>
                  <a:t> moment of the error term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limLoc m:val="subSup"/>
                                    <m:supHide m:val="on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1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  </m:t>
                                    </m:r>
                                    <m:r>
                                      <m:rPr>
                                        <m:sty m:val="p"/>
                                        <m:brk m:alnAt="9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w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ith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: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9"/>
                                          </m:r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9"/>
                                      </m:r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⋅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0713440" cy="4859260"/>
              </a:xfrm>
              <a:blipFill>
                <a:blip r:embed="rId3"/>
                <a:stretch>
                  <a:fillRect l="-1024" t="-2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9854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3267</Words>
  <Application>Microsoft Office PowerPoint</Application>
  <PresentationFormat>Widescreen</PresentationFormat>
  <Paragraphs>473</Paragraphs>
  <Slides>77</Slides>
  <Notes>74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2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CountSketch</vt:lpstr>
      <vt:lpstr>CountSketch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CountSketch Error Analysis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2023-09-18T20:40:12Z</dcterms:created>
  <dcterms:modified xsi:type="dcterms:W3CDTF">2023-09-18T20:40:33Z</dcterms:modified>
</cp:coreProperties>
</file>