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861" r:id="rId2"/>
    <p:sldId id="989" r:id="rId3"/>
    <p:sldId id="902" r:id="rId4"/>
    <p:sldId id="942" r:id="rId5"/>
    <p:sldId id="943" r:id="rId6"/>
    <p:sldId id="944" r:id="rId7"/>
    <p:sldId id="949" r:id="rId8"/>
    <p:sldId id="951" r:id="rId9"/>
    <p:sldId id="991" r:id="rId10"/>
    <p:sldId id="1056" r:id="rId11"/>
    <p:sldId id="1055" r:id="rId12"/>
    <p:sldId id="1057" r:id="rId13"/>
    <p:sldId id="992" r:id="rId14"/>
    <p:sldId id="953" r:id="rId15"/>
    <p:sldId id="952" r:id="rId16"/>
    <p:sldId id="956" r:id="rId17"/>
    <p:sldId id="954" r:id="rId18"/>
    <p:sldId id="957" r:id="rId19"/>
    <p:sldId id="958" r:id="rId20"/>
    <p:sldId id="960" r:id="rId21"/>
    <p:sldId id="961" r:id="rId22"/>
    <p:sldId id="962" r:id="rId23"/>
    <p:sldId id="963" r:id="rId24"/>
    <p:sldId id="964" r:id="rId25"/>
    <p:sldId id="965" r:id="rId26"/>
    <p:sldId id="966" r:id="rId27"/>
    <p:sldId id="967" r:id="rId28"/>
    <p:sldId id="968" r:id="rId29"/>
    <p:sldId id="969" r:id="rId30"/>
    <p:sldId id="986" r:id="rId31"/>
    <p:sldId id="1058" r:id="rId32"/>
    <p:sldId id="1059" r:id="rId33"/>
    <p:sldId id="1060" r:id="rId34"/>
    <p:sldId id="1061" r:id="rId35"/>
    <p:sldId id="1062" r:id="rId36"/>
    <p:sldId id="987" r:id="rId37"/>
    <p:sldId id="1063" r:id="rId38"/>
    <p:sldId id="1064" r:id="rId39"/>
    <p:sldId id="1051" r:id="rId40"/>
    <p:sldId id="1053" r:id="rId41"/>
    <p:sldId id="1052" r:id="rId42"/>
    <p:sldId id="1054" r:id="rId43"/>
    <p:sldId id="993" r:id="rId44"/>
    <p:sldId id="994" r:id="rId45"/>
    <p:sldId id="995" r:id="rId46"/>
    <p:sldId id="996" r:id="rId47"/>
    <p:sldId id="997" r:id="rId48"/>
    <p:sldId id="998" r:id="rId49"/>
    <p:sldId id="999" r:id="rId50"/>
    <p:sldId id="1000" r:id="rId51"/>
    <p:sldId id="1001" r:id="rId52"/>
    <p:sldId id="1002" r:id="rId53"/>
    <p:sldId id="1003" r:id="rId54"/>
    <p:sldId id="1004" r:id="rId55"/>
    <p:sldId id="1005" r:id="rId56"/>
    <p:sldId id="1006" r:id="rId57"/>
    <p:sldId id="1007" r:id="rId58"/>
    <p:sldId id="1008" r:id="rId59"/>
    <p:sldId id="1009" r:id="rId60"/>
    <p:sldId id="1011" r:id="rId61"/>
    <p:sldId id="1010" r:id="rId62"/>
    <p:sldId id="1012" r:id="rId63"/>
    <p:sldId id="1014" r:id="rId64"/>
    <p:sldId id="1013" r:id="rId65"/>
    <p:sldId id="1015" r:id="rId66"/>
    <p:sldId id="1017" r:id="rId67"/>
    <p:sldId id="1018" r:id="rId68"/>
    <p:sldId id="1016" r:id="rId69"/>
    <p:sldId id="1020" r:id="rId70"/>
    <p:sldId id="1021" r:id="rId71"/>
    <p:sldId id="1022" r:id="rId72"/>
    <p:sldId id="1023" r:id="rId73"/>
    <p:sldId id="1024" r:id="rId74"/>
    <p:sldId id="1025" r:id="rId75"/>
    <p:sldId id="1026" r:id="rId76"/>
    <p:sldId id="1027" r:id="rId77"/>
    <p:sldId id="1028" r:id="rId78"/>
    <p:sldId id="1029" r:id="rId79"/>
    <p:sldId id="1030" r:id="rId80"/>
    <p:sldId id="1031" r:id="rId81"/>
    <p:sldId id="1032" r:id="rId82"/>
    <p:sldId id="1033" r:id="rId83"/>
    <p:sldId id="1034" r:id="rId84"/>
    <p:sldId id="1035" r:id="rId85"/>
    <p:sldId id="1036" r:id="rId86"/>
    <p:sldId id="1037" r:id="rId87"/>
    <p:sldId id="1038" r:id="rId88"/>
    <p:sldId id="1039" r:id="rId89"/>
    <p:sldId id="1042" r:id="rId90"/>
    <p:sldId id="1040" r:id="rId91"/>
    <p:sldId id="1046" r:id="rId92"/>
    <p:sldId id="1047" r:id="rId93"/>
    <p:sldId id="1048" r:id="rId94"/>
    <p:sldId id="1041" r:id="rId95"/>
    <p:sldId id="1049" r:id="rId96"/>
    <p:sldId id="1050" r:id="rId97"/>
    <p:sldId id="787" r:id="rId98"/>
    <p:sldId id="788" r:id="rId99"/>
    <p:sldId id="504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688B8-3123-4353-A3CC-747B179F721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3F10E-C0E5-4847-9824-9E777F132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6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6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2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836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0B11-0EB1-429F-2D38-3E61B42DF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3D37A-04FE-2116-2E2B-950260EE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335F-905B-9D3E-1E6E-B50EC843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C1AD-B50A-0FFC-D63B-5A9F393D5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FF32-5EE5-3496-D373-B726B44C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4B18-1003-1380-07BB-A638A929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92FC0-4E86-F23D-F349-C763E14C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ED6DD-A4CB-B246-7A08-FA640BF1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3003-40DF-B848-E87F-529EF2D4A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F9C7-CBA1-43E5-62E1-108D60BD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6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83938-1D68-2A4F-4D02-E74F97BB1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FF3FA-542D-0BCF-E150-7D9D3A333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1E8CB-BF02-3314-CCA7-1D03F11CB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21A9E-2DC1-9D21-B879-96E48B491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48C79-0F0D-67B5-F595-8501DFD5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48FC-C73F-51D1-43E4-5EC3D1F9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27C99-4DB2-5A5E-C5E3-B89FBDEA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D9FF-A740-4F98-75FA-0CCE3758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0754B-A0AE-A70C-19EE-7DD090583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E7071-4775-7257-2096-7A728FCB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32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28AE-A2C3-3A53-BF9A-454050F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D4E4-4962-6F1D-0F5B-AD515C13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72CC-6049-20F2-FF7C-0426077A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B9710-AAF0-CCA2-1984-360994EFC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C6ED0-98F0-AA1E-B0F4-B73962A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91F5D-54E4-CA4F-9852-4EB882C2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EAF78-4045-3001-DC67-824FCE94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55E19-B3AB-B551-6B80-43E1909AD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98E1C-6C9A-3C42-1E64-32616B6D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327C5-1521-F63D-006E-B8A8F4D3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C5A036-AA81-28C3-AF36-FB30E666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0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867F-4B1E-9B62-BF43-FB91EE75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29ED-4E03-DDE2-9F30-9C05DDE0E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EEBE4-E3EF-D4F9-17BA-F938B733D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49C279-779C-CD61-9964-24683975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B2528-5A97-629F-029A-611199FFB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DD0554-4842-FA7C-0279-6CEC3213A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600E9D-2BE1-A4D4-58FB-146D9C3D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3A12E2-38C8-C4A8-6287-5E283B7B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6327-4272-44FA-94AE-152BFF9F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70024-8A67-3F32-BA73-D147046D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48F9-ECA7-2411-06EB-7AD7B6B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E95DA-51A8-C8B5-B21B-196D3B5A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2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E2452-ADE5-EF16-50A0-7699366D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697D4-042F-184D-F7BB-0A470B2D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34B83-76C2-A61C-14B5-E1F4D2AE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4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91E6-2683-FEFA-F4AF-39062B7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BE65-BE23-C63B-4BFB-A5D5AA45F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5544-8DF2-45EB-6E39-849504F13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D9D8A-3D53-168C-A95F-1616CF193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9C62D-2818-678B-6C31-6AF220AC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39672-87E7-6921-1D7C-0F35918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2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2AF-2E0D-C7F1-78A0-3D5A70983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F3D461-3416-F2B5-D7CD-1FCB78D1F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A3E2B-0574-52F8-6512-96FAAC077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24AF-BC80-B23D-64B3-7953DA86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17EC5-3E0C-FD78-B275-942F7E2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1AA0-FB93-00EF-B53C-05468378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8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B130C-5B24-157C-5CA5-21E517E5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A7720-64C9-88BA-C368-764CBED7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C5B35-D1C6-57CD-4C55-D69861B79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9A02-2471-4B95-8922-B77DBA03888D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EE1BD-8976-D10D-01BE-05487B33F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50F5-0570-E2BD-32F1-D5FB3C9A5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3207D-A006-44B7-86AF-D152A67C0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1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72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424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978EB7-63DD-0B07-7085-1F87B6521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CBC099-CB74-9F5B-CDCE-C035C77B6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4ECF-BC73-6019-E2A8-05637B4CEE14}"/>
                  </a:ext>
                </a:extLst>
              </p:cNvPr>
              <p:cNvSpPr txBox="1"/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594ECF-BC73-6019-E2A8-05637B4CE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44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4558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97" y="4024548"/>
                <a:ext cx="6094674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92" y="4433298"/>
                <a:ext cx="6094674" cy="90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 r="-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4358</Words>
  <Application>Microsoft Office PowerPoint</Application>
  <PresentationFormat>Widescreen</PresentationFormat>
  <Paragraphs>932</Paragraphs>
  <Slides>99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Misra Gries</vt:lpstr>
      <vt:lpstr>Last Time: Misra Gries</vt:lpstr>
      <vt:lpstr>Last Time: (ε,k)-Frequent Items Problem</vt:lpstr>
      <vt:lpstr>Last Time: Misra Gries for (ε,k)-Frequent Items Problem</vt:lpstr>
      <vt:lpstr>Last Time: Misra Gries for (ε,k)-Frequent Items Problem</vt:lpstr>
      <vt:lpstr>Last Time: 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25</cp:revision>
  <dcterms:created xsi:type="dcterms:W3CDTF">2023-09-13T20:37:00Z</dcterms:created>
  <dcterms:modified xsi:type="dcterms:W3CDTF">2023-09-15T17:53:40Z</dcterms:modified>
</cp:coreProperties>
</file>