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861" r:id="rId2"/>
    <p:sldId id="902" r:id="rId3"/>
    <p:sldId id="941" r:id="rId4"/>
    <p:sldId id="942" r:id="rId5"/>
    <p:sldId id="945" r:id="rId6"/>
    <p:sldId id="943" r:id="rId7"/>
    <p:sldId id="946" r:id="rId8"/>
    <p:sldId id="947" r:id="rId9"/>
    <p:sldId id="948" r:id="rId10"/>
    <p:sldId id="950" r:id="rId11"/>
    <p:sldId id="944" r:id="rId12"/>
    <p:sldId id="949" r:id="rId13"/>
    <p:sldId id="951" r:id="rId14"/>
    <p:sldId id="991" r:id="rId15"/>
    <p:sldId id="1056" r:id="rId16"/>
    <p:sldId id="1055" r:id="rId17"/>
    <p:sldId id="1057" r:id="rId18"/>
    <p:sldId id="992" r:id="rId19"/>
    <p:sldId id="953" r:id="rId20"/>
    <p:sldId id="952" r:id="rId21"/>
    <p:sldId id="956" r:id="rId22"/>
    <p:sldId id="954" r:id="rId23"/>
    <p:sldId id="957" r:id="rId24"/>
    <p:sldId id="958" r:id="rId25"/>
    <p:sldId id="960" r:id="rId26"/>
    <p:sldId id="961" r:id="rId27"/>
    <p:sldId id="962" r:id="rId28"/>
    <p:sldId id="963" r:id="rId29"/>
    <p:sldId id="964" r:id="rId30"/>
    <p:sldId id="965" r:id="rId31"/>
    <p:sldId id="966" r:id="rId32"/>
    <p:sldId id="967" r:id="rId33"/>
    <p:sldId id="968" r:id="rId34"/>
    <p:sldId id="969" r:id="rId35"/>
    <p:sldId id="986" r:id="rId36"/>
    <p:sldId id="1058" r:id="rId37"/>
    <p:sldId id="1068" r:id="rId38"/>
    <p:sldId id="987" r:id="rId39"/>
    <p:sldId id="1067" r:id="rId40"/>
    <p:sldId id="1066" r:id="rId41"/>
    <p:sldId id="1065" r:id="rId42"/>
    <p:sldId id="1063" r:id="rId43"/>
    <p:sldId id="106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C4012-90C9-4B7E-B041-1F67059EF85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151F9-FF11-4EF1-BF67-605BB8F9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6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1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1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06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1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01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3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3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34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68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4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8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9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0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15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5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8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16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7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0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0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81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65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094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670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330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198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15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908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0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2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90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7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6F58-99CD-843A-344B-E7CD0007F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B7562-8024-619A-017F-93302A556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F8EE-FD88-C01C-5531-EAE4C1D9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135D9-357F-0C6F-0411-B9D2FB39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74207-BCDC-643E-ECC0-07A7820E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49CD-7369-D8AC-A02F-3F4247D8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A9AAC-0941-1DC3-76F5-0E2DB6A48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33789-DEDC-1878-9DB5-9B9AD8DF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10623-F55F-F50F-CF19-7212F13E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1DC38-D678-FE2C-5E09-9CC3483D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2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1A470-6328-2F9C-43DF-C36140F0C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E8E9C-6524-F9F4-6BAE-7E40F1B7F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42F22-B0AE-B1B7-74BB-AA915B7C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0E9D-FF0A-CD9D-52E1-6F556B1D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B5F72-FA21-F0DC-AF3E-7CADEB16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2E1B-FEC2-BB64-3168-91CFC1CE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6E8E4-F7FA-77EF-E7BF-C32B1EA7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8525F-757F-DE41-8E73-5CDD821C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4A39-FEEE-770B-98AD-1C48C344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A2938-02A8-967E-6822-F4C182B3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E75D-7524-C0C1-0087-AFDA2134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05059-E985-EF95-929F-89408DAFB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0B91B-F441-F75A-8230-C40D7827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C6A61-B89A-1B3C-B1E6-4601B6A2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EC4D8-E7B8-8E9A-ADBB-37C29706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5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A57E-0B94-0368-1DB4-68EB4350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A074-4A00-2497-B1D4-70B5C8E38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181B3-9747-400F-E372-EC8C60A36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C290F-2C20-CE9D-F937-469A3A7F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30241-AB5C-7012-EF0C-A3117D40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9D108-EC5B-8A14-62AC-02116DB2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1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F3C1-A144-C12D-43E9-4B378FB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B0097-6DED-9C90-4D28-CA1ECC3D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1032C-7A9C-EC4C-9D5D-1B59EE6D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F6669-5B41-045C-3729-F076B6D8F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8882F-2187-8D28-05C9-1841002ED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0488E-5ED2-1F60-BC88-1E1EDB9A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A10CE-A898-19E8-C1F8-8F44219F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6AF2F-9352-739E-C94A-7F2E0406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5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48E9-5874-7813-0954-DBA08F30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9370A-4E32-BB27-C02C-2F79EDB4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DB6C-CFBC-0239-5D4C-7DB0228D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1A5ED-F3AC-8C7A-48E0-687DCFB1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7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2166F-6A3F-0940-712E-DF0B404C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7C084-C202-53EF-3004-BFE1F388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B3377-1DE7-E7A0-AE5E-0ABA65BA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4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1D1D-DBE8-9F3E-28E9-A8535AEC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6E1C-5C80-3AD2-2110-793FE1DFD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1EC5A-5875-BE0E-9E36-D294FB4EF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9B1CA-2A5D-32AB-0522-78673592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0825B-62F8-3270-71D7-C76E0933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D1156-AC7F-1DA3-DDC8-6DE0572E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4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2ABB-EC05-E34F-108E-FE5C4E56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70532-0FC4-B5A0-77DA-74762BB66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AE599-BF09-3742-0B15-53EC084E3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985AC-E41B-C8F7-5400-27714FD9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74095-E926-53E9-6993-714F4FFC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DF04D-029E-BBC6-CCA0-8FFA0C90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1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D6DC9-5DF5-E702-6774-2DAD6DC4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BB2FE-BA5C-A7DA-13DE-A2618692E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9BA3-61B1-5822-7078-38B832A00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8CFBA-6A5A-E73B-2E3B-0C8B2C5D2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E0D0-8144-AD88-BDA4-1B59DF2F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6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9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4.png"/><Relationship Id="rId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1.png"/><Relationship Id="rId4" Type="http://schemas.openxmlformats.org/officeDocument/2006/relationships/image" Target="../media/image10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95.png"/><Relationship Id="rId4" Type="http://schemas.openxmlformats.org/officeDocument/2006/relationships/image" Target="../media/image10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on Algorithms for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September 27, 2023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8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7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Misra-Gries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Misra-Gries uses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counters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</a:t>
                </a:r>
                <a:r>
                  <a:rPr lang="en-US" sz="2800" i="1" dirty="0"/>
                  <a:t>never </a:t>
                </a:r>
                <a:r>
                  <a:rPr lang="en-US" sz="2800" dirty="0"/>
                  <a:t>overestimates the true frequency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Universe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underlying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Each update increases or decreases a coordinate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255896"/>
                  </p:ext>
                </p:extLst>
              </p:nvPr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3654458"/>
                  </p:ext>
                </p:extLst>
              </p:nvPr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7072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Database Management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In database management, insertion-deletion streams are used to track changes made to the database over time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2800" dirty="0"/>
              <a:t>Transaction logs often utilize this concept to record insertions and deletions to ensure data integrity and support features like rollbacks and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9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287A54A-748A-7B5E-0424-66CA9DB79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813222"/>
            <a:ext cx="2857500" cy="1600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Version Control Systems</a:t>
            </a:r>
            <a:r>
              <a:rPr lang="en-US" sz="2800" dirty="0"/>
              <a:t>: Insertion-deletion streams track changes made to files, enabling users to see what has been added (inserted) or removed (deleted) in each version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2800" dirty="0"/>
              <a:t>Crucial for collaboration and managing software development projects, central to version control systems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55665-7348-74F6-9C6F-5E711722A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3" y="5032297"/>
            <a:ext cx="331470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FA65D7-66B9-0887-B9F9-772CF34F3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47" y="4541760"/>
            <a:ext cx="2143125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9AC53B-9639-9AB5-1EF5-5449C6DB9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72" y="5315984"/>
            <a:ext cx="4141745" cy="5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Traffic Flow and Transportation Systems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Insertion-deletion streams are used to analyze traffic patterns and changes in transportation systems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This helps in optimizing traffic flow, managing congestion, and improving transportation infrastructure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A2EB7-FB08-640B-199E-A005D935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449" y="4355287"/>
            <a:ext cx="6167101" cy="17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3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 on 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on Insertion-Deletion Streams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504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Another algorithm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used on </a:t>
                </a:r>
                <a:r>
                  <a:rPr lang="en-US"/>
                  <a:t>insertion-deletion streams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easily parallelized across multiple servers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23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29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4807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6678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724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63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93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11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17586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88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15087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042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72266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05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52382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8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At the end of the stream</a:t>
                </a:r>
                <a:r>
                  <a:rPr lang="en-US" dirty="0">
                    <a:solidFill>
                      <a:schemeClr val="tx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report all items with</a:t>
                </a:r>
                <a:r>
                  <a:rPr lang="en-US" dirty="0"/>
                  <a:t>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If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they will all be tracked and reported, since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we still have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counters for the remaining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updates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Will have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decrement operations, which is small enough so that frequent items are still stored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69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26918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642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900303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42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046434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22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11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estimated frequency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always have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8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42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54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128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36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9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Drawbacks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Misra-Gries may return false positives, i.e., items that are not frequent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fact, no algorithm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can output ONLY the items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22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/>
              <p:nvPr/>
            </p:nvSpPr>
            <p:spPr>
              <a:xfrm>
                <a:off x="3401061" y="4525577"/>
                <a:ext cx="6094674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61" y="4525577"/>
                <a:ext cx="6094674" cy="93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364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/>
              <p:nvPr/>
            </p:nvSpPr>
            <p:spPr>
              <a:xfrm>
                <a:off x="3401061" y="4517188"/>
                <a:ext cx="6094674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61" y="4517188"/>
                <a:ext cx="6094674" cy="93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231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Markov’s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05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Markov’s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times to get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2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,…,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3AFB98C4-45BF-5924-C30F-B72293C50409}"/>
              </a:ext>
            </a:extLst>
          </p:cNvPr>
          <p:cNvSpPr/>
          <p:nvPr/>
        </p:nvSpPr>
        <p:spPr>
          <a:xfrm rot="16200000">
            <a:off x="3254595" y="3020118"/>
            <a:ext cx="697855" cy="498495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/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times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blipFill>
                <a:blip r:embed="rId4"/>
                <a:stretch>
                  <a:fillRect t="-1626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2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Have a lot of counters, so relatively few decrements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85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2123</Words>
  <Application>Microsoft Office PowerPoint</Application>
  <PresentationFormat>Widescreen</PresentationFormat>
  <Paragraphs>607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CSCE 689: Special Topics on Algorithms for Big Data</vt:lpstr>
      <vt:lpstr>Previously: Misra Gries</vt:lpstr>
      <vt:lpstr>Misra Gries</vt:lpstr>
      <vt:lpstr>Misra Gries</vt:lpstr>
      <vt:lpstr>Misra Gries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Insertion-Deletion Streams</vt:lpstr>
      <vt:lpstr>Insertion-Deletion Streams</vt:lpstr>
      <vt:lpstr>Insertion-Deletion Streams</vt:lpstr>
      <vt:lpstr>Insertion-Deletion Streams</vt:lpstr>
      <vt:lpstr>Frequent Items on Insertion-Deletion Streams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on Algorithms for Big Data</dc:title>
  <dc:creator>Samson Zhou</dc:creator>
  <cp:lastModifiedBy>Samson Zhou</cp:lastModifiedBy>
  <cp:revision>3</cp:revision>
  <dcterms:created xsi:type="dcterms:W3CDTF">2023-09-27T14:23:17Z</dcterms:created>
  <dcterms:modified xsi:type="dcterms:W3CDTF">2023-09-27T14:35:08Z</dcterms:modified>
</cp:coreProperties>
</file>