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852" r:id="rId3"/>
    <p:sldId id="854" r:id="rId4"/>
    <p:sldId id="260" r:id="rId5"/>
    <p:sldId id="813" r:id="rId6"/>
    <p:sldId id="763" r:id="rId7"/>
    <p:sldId id="820" r:id="rId8"/>
    <p:sldId id="823" r:id="rId9"/>
    <p:sldId id="824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8" r:id="rId23"/>
    <p:sldId id="837" r:id="rId24"/>
    <p:sldId id="840" r:id="rId25"/>
    <p:sldId id="839" r:id="rId26"/>
    <p:sldId id="853" r:id="rId27"/>
    <p:sldId id="769" r:id="rId28"/>
    <p:sldId id="767" r:id="rId29"/>
    <p:sldId id="841" r:id="rId30"/>
    <p:sldId id="843" r:id="rId31"/>
    <p:sldId id="844" r:id="rId32"/>
    <p:sldId id="845" r:id="rId33"/>
    <p:sldId id="849" r:id="rId34"/>
    <p:sldId id="847" r:id="rId35"/>
    <p:sldId id="850" r:id="rId36"/>
    <p:sldId id="855" r:id="rId37"/>
    <p:sldId id="856" r:id="rId38"/>
    <p:sldId id="857" r:id="rId39"/>
    <p:sldId id="8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3693-6737-936E-C6D5-20FBF13E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362A-4ED9-8878-128D-E66BB765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B497-AC77-AEF7-A8F2-60E700D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6231-C936-F155-2F85-508FEC5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2DC1-8E58-EF66-8D8A-3F8CD0C5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0926-4486-C510-F9B4-DC104943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C357B-7B16-4728-200C-4FCBAFD1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7C0A-431D-724A-66B0-BE610EF1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172A-DB73-BB53-2C2E-DFEE1E98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A28F-0F34-78C9-E21E-F3D3A5CE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CF69F-CB81-3CC5-2A98-BC787684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D8FB4-66F4-9CFB-8D9A-2AF0D806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C7FC-75F4-21E2-C754-D946020B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AEA3-7DC7-43F9-71FC-BD1912FE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01ED-D744-4573-F235-4171F3B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5EC7-B38A-BDE7-4959-4B959920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EA96-5A46-2A38-B456-93FA0439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011-BCA8-C5A7-3A57-0AF16EA3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3245-88F0-5DE3-0E52-61B6EDFC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A9BF-3931-76DB-C044-CEFB637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6856-3BFF-803A-C896-4E430A8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9E439-745B-A48A-85F6-FF506DBC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3C4D-8260-7C01-A554-5B69BDA3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1A9D-8AD9-8B60-612B-72B8C7AD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06F7-5F8A-824C-BBFD-3AAAEDD3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E9EC-9EBB-2E59-9872-24A98AA7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DB5-9C93-DAC3-1C2B-0022E375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5CB22-1B1E-BC3B-1E7E-E8777D7F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63DC-86A6-4BF3-23AC-EBC98B2A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64249-FC74-4957-66A2-051DEA12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AA6B5-FF7F-F90B-10D5-315C287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44DA-8C38-AABF-5F22-EA30EFDB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FA07-A88B-CC19-5798-332C8BD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18BE8-5C5D-2D37-1314-6C4E46DD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868B-4638-4FF6-9A07-BDB8CB24F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F48EC-670A-CEAF-1780-8D4470DB6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74F06-1270-6726-31EF-7731DD09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B906F-DDCE-DBE5-556E-B2EB0DFC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1136F-8F51-2318-F6E0-498693EB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7D16-4A64-3011-AFCE-10348924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A4407-9DE1-05C6-788F-56224687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EEBA3-ABAB-B9D5-CBAC-73F47D3B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D2A1A-B21B-880D-05F2-C5015F4B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AC0E2-EBA5-0370-E82C-717E021C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B83-6AC6-6705-828A-E7ADD65B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9675-8DF2-13E9-F810-5F240932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BC1E-0684-16E7-3E4A-18D472AD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F359-7BE8-E71C-F237-71EB04C9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02875-5796-7336-414C-63546670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9D3E-D390-C23F-F037-4A535287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85CB-DB4E-069A-250B-630A7FAB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AFB2-84A3-67DF-53DC-2879F013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8B16-D1C8-0375-C4D1-6DCD773C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C2AEB-5A58-088A-D9D2-3C5EBE772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235EB-A392-5E9A-CA03-D53BC07F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9CCB-5742-A5D7-935F-60729FE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9A498-A5ED-88B4-DD52-D6FA8D2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FCF3-A4EE-C47C-72EF-9A5F2DD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9B4B1-35E3-1345-BF6F-D83A67DF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D5C3-C77A-E996-5612-C91309B7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89B0-F9D5-AAC4-839C-74E07618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CBF5-5171-9E83-702D-1B9C4AFA8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12E7-B0E1-84D3-7F58-120C0EFE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</a:t>
                </a:r>
                <a:r>
                  <a:rPr lang="en-US" dirty="0" err="1"/>
                  <a:t>Cheybshev’s</a:t>
                </a:r>
                <a:r>
                  <a:rPr lang="en-US" dirty="0"/>
                  <a:t>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: Discuss potential project 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Friday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Future</a:t>
            </a:r>
            <a:r>
              <a:rPr lang="en-US" dirty="0"/>
              <a:t>: Set up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727119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355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20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975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Concentration inequalities bound the probability that a random variable is “far away” from its expectation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in understanding the performance of statistical tests, the behavior of data sampled from various distributions, and for our purposes, the guarantees of randomized algorithms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28C2E-400B-7E09-DD61-C82F860A55A7}"/>
              </a:ext>
            </a:extLst>
          </p:cNvPr>
          <p:cNvSpPr/>
          <p:nvPr/>
        </p:nvSpPr>
        <p:spPr>
          <a:xfrm>
            <a:off x="2483224" y="5002306"/>
            <a:ext cx="6364941" cy="555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0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 2 billion pixel values. Even a 500 x 500 pixel color image has 750, 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1941</Words>
  <Application>Microsoft Office PowerPoint</Application>
  <PresentationFormat>Widescreen</PresentationFormat>
  <Paragraphs>272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 and Future</vt:lpstr>
      <vt:lpstr>Recall: Concentration Inequalities</vt:lpstr>
      <vt:lpstr>Last Time: Moments</vt:lpstr>
      <vt:lpstr>Last Time: Variance</vt:lpstr>
      <vt:lpstr>Last Time: Chebyshev’s Inequality</vt:lpstr>
      <vt:lpstr>Last Time: Law of Large Numbers</vt:lpstr>
      <vt:lpstr>Use Case</vt:lpstr>
      <vt:lpstr>Accuracy Boosting</vt:lpstr>
      <vt:lpstr>Accuracy Boosting</vt:lpstr>
      <vt:lpstr>Accuracy Boosting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CSCE 689: Special Topics in Modern Algorithms for Data Science </vt:lpstr>
      <vt:lpstr>Trivia Question #3 (Max Load)</vt:lpstr>
      <vt:lpstr>Trivia Question #4 (Coupon Collector)</vt:lpstr>
      <vt:lpstr>Max Load</vt:lpstr>
      <vt:lpstr>Max Load</vt:lpstr>
      <vt:lpstr>Max Load</vt:lpstr>
      <vt:lpstr>Hashing</vt:lpstr>
      <vt:lpstr>Dealing with Collisions</vt:lpstr>
      <vt:lpstr>Collisions and Max Load</vt:lpstr>
      <vt:lpstr>Hashing</vt:lpstr>
      <vt:lpstr>Big Data</vt:lpstr>
      <vt:lpstr>Big Data</vt:lpstr>
      <vt:lpstr>Big Data</vt:lpstr>
      <vt:lpstr>Big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7</cp:revision>
  <dcterms:created xsi:type="dcterms:W3CDTF">2023-08-28T20:05:12Z</dcterms:created>
  <dcterms:modified xsi:type="dcterms:W3CDTF">2023-08-30T18:00:16Z</dcterms:modified>
</cp:coreProperties>
</file>