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861" r:id="rId2"/>
    <p:sldId id="989" r:id="rId3"/>
    <p:sldId id="865" r:id="rId4"/>
    <p:sldId id="1078" r:id="rId5"/>
    <p:sldId id="1051" r:id="rId6"/>
    <p:sldId id="1053" r:id="rId7"/>
    <p:sldId id="1052" r:id="rId8"/>
    <p:sldId id="1054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11" r:id="rId27"/>
    <p:sldId id="1010" r:id="rId28"/>
    <p:sldId id="1012" r:id="rId29"/>
    <p:sldId id="1014" r:id="rId30"/>
    <p:sldId id="1013" r:id="rId31"/>
    <p:sldId id="1015" r:id="rId32"/>
    <p:sldId id="1017" r:id="rId33"/>
    <p:sldId id="1018" r:id="rId34"/>
    <p:sldId id="1016" r:id="rId35"/>
    <p:sldId id="1020" r:id="rId36"/>
    <p:sldId id="1021" r:id="rId37"/>
    <p:sldId id="1022" r:id="rId38"/>
    <p:sldId id="1023" r:id="rId39"/>
    <p:sldId id="1024" r:id="rId40"/>
    <p:sldId id="1025" r:id="rId41"/>
    <p:sldId id="1026" r:id="rId42"/>
    <p:sldId id="1027" r:id="rId43"/>
    <p:sldId id="1028" r:id="rId44"/>
    <p:sldId id="1029" r:id="rId45"/>
    <p:sldId id="1030" r:id="rId46"/>
    <p:sldId id="1031" r:id="rId47"/>
    <p:sldId id="1032" r:id="rId48"/>
    <p:sldId id="1033" r:id="rId49"/>
    <p:sldId id="1034" r:id="rId50"/>
    <p:sldId id="1035" r:id="rId51"/>
    <p:sldId id="1036" r:id="rId52"/>
    <p:sldId id="1037" r:id="rId53"/>
    <p:sldId id="1038" r:id="rId54"/>
    <p:sldId id="1039" r:id="rId55"/>
    <p:sldId id="1042" r:id="rId56"/>
    <p:sldId id="1040" r:id="rId57"/>
    <p:sldId id="1046" r:id="rId58"/>
    <p:sldId id="1047" r:id="rId59"/>
    <p:sldId id="1048" r:id="rId60"/>
    <p:sldId id="1041" r:id="rId61"/>
    <p:sldId id="1049" r:id="rId62"/>
    <p:sldId id="1050" r:id="rId63"/>
    <p:sldId id="787" r:id="rId64"/>
    <p:sldId id="788" r:id="rId65"/>
    <p:sldId id="50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2811</Words>
  <Application>Microsoft Office PowerPoint</Application>
  <PresentationFormat>Widescreen</PresentationFormat>
  <Paragraphs>403</Paragraphs>
  <Slides>65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Recall: Euclidean Space and L_2 Norm</vt:lpstr>
      <vt:lpstr>L_2 Estimation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</cp:revision>
  <dcterms:created xsi:type="dcterms:W3CDTF">2023-09-20T21:55:31Z</dcterms:created>
  <dcterms:modified xsi:type="dcterms:W3CDTF">2023-09-21T14:21:12Z</dcterms:modified>
</cp:coreProperties>
</file>