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861" r:id="rId2"/>
    <p:sldId id="989" r:id="rId3"/>
    <p:sldId id="902" r:id="rId4"/>
    <p:sldId id="942" r:id="rId5"/>
    <p:sldId id="943" r:id="rId6"/>
    <p:sldId id="944" r:id="rId7"/>
    <p:sldId id="949" r:id="rId8"/>
    <p:sldId id="951" r:id="rId9"/>
    <p:sldId id="991" r:id="rId10"/>
    <p:sldId id="1056" r:id="rId11"/>
    <p:sldId id="1055" r:id="rId12"/>
    <p:sldId id="1057" r:id="rId13"/>
    <p:sldId id="992" r:id="rId14"/>
    <p:sldId id="953" r:id="rId15"/>
    <p:sldId id="952" r:id="rId16"/>
    <p:sldId id="956" r:id="rId17"/>
    <p:sldId id="954" r:id="rId18"/>
    <p:sldId id="957" r:id="rId19"/>
    <p:sldId id="958" r:id="rId20"/>
    <p:sldId id="960" r:id="rId21"/>
    <p:sldId id="961" r:id="rId22"/>
    <p:sldId id="962" r:id="rId23"/>
    <p:sldId id="963" r:id="rId24"/>
    <p:sldId id="964" r:id="rId25"/>
    <p:sldId id="965" r:id="rId26"/>
    <p:sldId id="966" r:id="rId27"/>
    <p:sldId id="967" r:id="rId28"/>
    <p:sldId id="968" r:id="rId29"/>
    <p:sldId id="969" r:id="rId30"/>
    <p:sldId id="986" r:id="rId31"/>
    <p:sldId id="1058" r:id="rId32"/>
    <p:sldId id="1068" r:id="rId33"/>
    <p:sldId id="987" r:id="rId34"/>
    <p:sldId id="1067" r:id="rId35"/>
    <p:sldId id="1066" r:id="rId36"/>
    <p:sldId id="1065" r:id="rId37"/>
    <p:sldId id="1063" r:id="rId38"/>
    <p:sldId id="106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6C94F-1679-484C-ACDA-D24C7C6AE798}" v="126" dt="2023-09-17T02:49:00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5426C94F-1679-484C-ACDA-D24C7C6AE798}"/>
    <pc:docChg chg="undo redo custSel addSld delSld modSld">
      <pc:chgData name="Samson Zhou" userId="be955f33642ecbf5" providerId="LiveId" clId="{5426C94F-1679-484C-ACDA-D24C7C6AE798}" dt="2023-09-17T03:42:46.899" v="136" actId="1036"/>
      <pc:docMkLst>
        <pc:docMk/>
      </pc:docMkLst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648920410" sldId="504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3065006565" sldId="787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595624896" sldId="788"/>
        </pc:sldMkLst>
      </pc:sldChg>
      <pc:sldChg chg="modSp mod">
        <pc:chgData name="Samson Zhou" userId="be955f33642ecbf5" providerId="LiveId" clId="{5426C94F-1679-484C-ACDA-D24C7C6AE798}" dt="2023-09-16T20:16:50.471" v="3" actId="20577"/>
        <pc:sldMkLst>
          <pc:docMk/>
          <pc:sldMk cId="642191086" sldId="861"/>
        </pc:sldMkLst>
        <pc:spChg chg="mod">
          <ac:chgData name="Samson Zhou" userId="be955f33642ecbf5" providerId="LiveId" clId="{5426C94F-1679-484C-ACDA-D24C7C6AE798}" dt="2023-09-16T20:16:50.471" v="3" actId="20577"/>
          <ac:spMkLst>
            <pc:docMk/>
            <pc:sldMk cId="642191086" sldId="861"/>
            <ac:spMk id="2" creationId="{E4449558-8CBC-D30A-02F3-65EA383A4C4F}"/>
          </ac:spMkLst>
        </pc:spChg>
      </pc:sldChg>
      <pc:sldChg chg="modSp mod">
        <pc:chgData name="Samson Zhou" userId="be955f33642ecbf5" providerId="LiveId" clId="{5426C94F-1679-484C-ACDA-D24C7C6AE798}" dt="2023-09-16T20:17:15.388" v="5" actId="20577"/>
        <pc:sldMkLst>
          <pc:docMk/>
          <pc:sldMk cId="2597942165" sldId="966"/>
        </pc:sldMkLst>
        <pc:graphicFrameChg chg="modGraphic">
          <ac:chgData name="Samson Zhou" userId="be955f33642ecbf5" providerId="LiveId" clId="{5426C94F-1679-484C-ACDA-D24C7C6AE798}" dt="2023-09-16T20:17:15.388" v="5" actId="20577"/>
          <ac:graphicFrameMkLst>
            <pc:docMk/>
            <pc:sldMk cId="2597942165" sldId="966"/>
            <ac:graphicFrameMk id="7" creationId="{BCECA5C3-B7A3-3B58-EA7C-B14325C98198}"/>
          </ac:graphicFrameMkLst>
        </pc:graphicFrameChg>
      </pc:sldChg>
      <pc:sldChg chg="delSp modSp mod">
        <pc:chgData name="Samson Zhou" userId="be955f33642ecbf5" providerId="LiveId" clId="{5426C94F-1679-484C-ACDA-D24C7C6AE798}" dt="2023-09-17T02:47:19.136" v="99" actId="478"/>
        <pc:sldMkLst>
          <pc:docMk/>
          <pc:sldMk cId="164836021" sldId="987"/>
        </pc:sldMkLst>
        <pc:spChg chg="mod">
          <ac:chgData name="Samson Zhou" userId="be955f33642ecbf5" providerId="LiveId" clId="{5426C94F-1679-484C-ACDA-D24C7C6AE798}" dt="2023-09-17T02:47:14.334" v="97" actId="5793"/>
          <ac:spMkLst>
            <pc:docMk/>
            <pc:sldMk cId="164836021" sldId="987"/>
            <ac:spMk id="4" creationId="{00000000-0000-0000-0000-000000000000}"/>
          </ac:spMkLst>
        </pc:spChg>
        <pc:spChg chg="mod">
          <ac:chgData name="Samson Zhou" userId="be955f33642ecbf5" providerId="LiveId" clId="{5426C94F-1679-484C-ACDA-D24C7C6AE798}" dt="2023-09-17T02:46:31.951" v="86" actId="1076"/>
          <ac:spMkLst>
            <pc:docMk/>
            <pc:sldMk cId="164836021" sldId="987"/>
            <ac:spMk id="5" creationId="{EF10AB49-64E0-CC38-5910-8AD15B8D6ED4}"/>
          </ac:spMkLst>
        </pc:spChg>
        <pc:spChg chg="del mod">
          <ac:chgData name="Samson Zhou" userId="be955f33642ecbf5" providerId="LiveId" clId="{5426C94F-1679-484C-ACDA-D24C7C6AE798}" dt="2023-09-17T02:47:17.433" v="98" actId="478"/>
          <ac:spMkLst>
            <pc:docMk/>
            <pc:sldMk cId="164836021" sldId="987"/>
            <ac:spMk id="7" creationId="{6796C073-9A68-BD3B-2158-EF63684B07AA}"/>
          </ac:spMkLst>
        </pc:spChg>
        <pc:spChg chg="del mod">
          <ac:chgData name="Samson Zhou" userId="be955f33642ecbf5" providerId="LiveId" clId="{5426C94F-1679-484C-ACDA-D24C7C6AE798}" dt="2023-09-17T02:47:19.136" v="99" actId="478"/>
          <ac:spMkLst>
            <pc:docMk/>
            <pc:sldMk cId="164836021" sldId="987"/>
            <ac:spMk id="11" creationId="{94C0D9DC-6C85-EDDB-C627-B63A4209D5A5}"/>
          </ac:spMkLst>
        </pc:spChg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4253156684" sldId="993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2984152413" sldId="994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2405901427" sldId="995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3843342154" sldId="996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209508022" sldId="997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3436815959" sldId="998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485430835" sldId="999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1454850650" sldId="1000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4141029649" sldId="1001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48197109" sldId="1002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3743761401" sldId="1003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3789328810" sldId="1004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2190251354" sldId="1005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257152904" sldId="1006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1695492112" sldId="1007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3055409472" sldId="1008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2334889897" sldId="1009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3606270283" sldId="1010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843868121" sldId="1011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3415860096" sldId="1012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122823155" sldId="1013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1789647610" sldId="1014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3672969708" sldId="1015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2011585522" sldId="1016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3815557679" sldId="1017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2039433420" sldId="1018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3325670408" sldId="1020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3547312413" sldId="1021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3279224821" sldId="1022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50230826" sldId="1023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2143028901" sldId="1024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748378525" sldId="1025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676866557" sldId="1026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3305732364" sldId="1027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501061176" sldId="1028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3013439318" sldId="1029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433419435" sldId="1030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4160029860" sldId="1031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59248229" sldId="1032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469112517" sldId="1033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502645727" sldId="1034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3702605104" sldId="1035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931231972" sldId="1036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709948485" sldId="1037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1756069416" sldId="1038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1011435608" sldId="1039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11832629" sldId="1040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3276102817" sldId="1041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3141602062" sldId="1042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906122378" sldId="1046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2612924816" sldId="1047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1586847610" sldId="1048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2999479383" sldId="1049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207787137" sldId="1050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1225194553" sldId="1051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3787733392" sldId="1052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410125082" sldId="1053"/>
        </pc:sldMkLst>
      </pc:sldChg>
      <pc:sldChg chg="del">
        <pc:chgData name="Samson Zhou" userId="be955f33642ecbf5" providerId="LiveId" clId="{5426C94F-1679-484C-ACDA-D24C7C6AE798}" dt="2023-09-16T20:18:31.233" v="21" actId="2696"/>
        <pc:sldMkLst>
          <pc:docMk/>
          <pc:sldMk cId="279923779" sldId="1054"/>
        </pc:sldMkLst>
      </pc:sldChg>
      <pc:sldChg chg="modSp">
        <pc:chgData name="Samson Zhou" userId="be955f33642ecbf5" providerId="LiveId" clId="{5426C94F-1679-484C-ACDA-D24C7C6AE798}" dt="2023-09-17T02:48:40.393" v="133" actId="20577"/>
        <pc:sldMkLst>
          <pc:docMk/>
          <pc:sldMk cId="340654107" sldId="1058"/>
        </pc:sldMkLst>
        <pc:spChg chg="mod">
          <ac:chgData name="Samson Zhou" userId="be955f33642ecbf5" providerId="LiveId" clId="{5426C94F-1679-484C-ACDA-D24C7C6AE798}" dt="2023-09-17T02:48:40.393" v="133" actId="20577"/>
          <ac:spMkLst>
            <pc:docMk/>
            <pc:sldMk cId="340654107" sldId="1058"/>
            <ac:spMk id="4" creationId="{00000000-0000-0000-0000-000000000000}"/>
          </ac:spMkLst>
        </pc:spChg>
      </pc:sldChg>
      <pc:sldChg chg="del">
        <pc:chgData name="Samson Zhou" userId="be955f33642ecbf5" providerId="LiveId" clId="{5426C94F-1679-484C-ACDA-D24C7C6AE798}" dt="2023-09-17T02:47:34.252" v="100" actId="47"/>
        <pc:sldMkLst>
          <pc:docMk/>
          <pc:sldMk cId="2579293168" sldId="1059"/>
        </pc:sldMkLst>
      </pc:sldChg>
      <pc:sldChg chg="del">
        <pc:chgData name="Samson Zhou" userId="be955f33642ecbf5" providerId="LiveId" clId="{5426C94F-1679-484C-ACDA-D24C7C6AE798}" dt="2023-09-17T02:47:34.252" v="100" actId="47"/>
        <pc:sldMkLst>
          <pc:docMk/>
          <pc:sldMk cId="675725081" sldId="1060"/>
        </pc:sldMkLst>
      </pc:sldChg>
      <pc:sldChg chg="del">
        <pc:chgData name="Samson Zhou" userId="be955f33642ecbf5" providerId="LiveId" clId="{5426C94F-1679-484C-ACDA-D24C7C6AE798}" dt="2023-09-17T02:47:34.252" v="100" actId="47"/>
        <pc:sldMkLst>
          <pc:docMk/>
          <pc:sldMk cId="2409424759" sldId="1061"/>
        </pc:sldMkLst>
      </pc:sldChg>
      <pc:sldChg chg="del">
        <pc:chgData name="Samson Zhou" userId="be955f33642ecbf5" providerId="LiveId" clId="{5426C94F-1679-484C-ACDA-D24C7C6AE798}" dt="2023-09-17T02:47:34.252" v="100" actId="47"/>
        <pc:sldMkLst>
          <pc:docMk/>
          <pc:sldMk cId="131744705" sldId="1062"/>
        </pc:sldMkLst>
      </pc:sldChg>
      <pc:sldChg chg="modSp">
        <pc:chgData name="Samson Zhou" userId="be955f33642ecbf5" providerId="LiveId" clId="{5426C94F-1679-484C-ACDA-D24C7C6AE798}" dt="2023-09-16T20:18:11.575" v="18"/>
        <pc:sldMkLst>
          <pc:docMk/>
          <pc:sldMk cId="341305826" sldId="1063"/>
        </pc:sldMkLst>
        <pc:spChg chg="mod">
          <ac:chgData name="Samson Zhou" userId="be955f33642ecbf5" providerId="LiveId" clId="{5426C94F-1679-484C-ACDA-D24C7C6AE798}" dt="2023-09-16T20:18:11.575" v="18"/>
          <ac:spMkLst>
            <pc:docMk/>
            <pc:sldMk cId="341305826" sldId="1063"/>
            <ac:spMk id="4" creationId="{00000000-0000-0000-0000-000000000000}"/>
          </ac:spMkLst>
        </pc:spChg>
      </pc:sldChg>
      <pc:sldChg chg="modSp">
        <pc:chgData name="Samson Zhou" userId="be955f33642ecbf5" providerId="LiveId" clId="{5426C94F-1679-484C-ACDA-D24C7C6AE798}" dt="2023-09-16T20:18:15.213" v="20"/>
        <pc:sldMkLst>
          <pc:docMk/>
          <pc:sldMk cId="1626220827" sldId="1064"/>
        </pc:sldMkLst>
        <pc:spChg chg="mod">
          <ac:chgData name="Samson Zhou" userId="be955f33642ecbf5" providerId="LiveId" clId="{5426C94F-1679-484C-ACDA-D24C7C6AE798}" dt="2023-09-16T20:18:15.213" v="20"/>
          <ac:spMkLst>
            <pc:docMk/>
            <pc:sldMk cId="1626220827" sldId="1064"/>
            <ac:spMk id="4" creationId="{00000000-0000-0000-0000-000000000000}"/>
          </ac:spMkLst>
        </pc:spChg>
      </pc:sldChg>
      <pc:sldChg chg="add">
        <pc:chgData name="Samson Zhou" userId="be955f33642ecbf5" providerId="LiveId" clId="{5426C94F-1679-484C-ACDA-D24C7C6AE798}" dt="2023-09-17T02:46:45.241" v="89" actId="2890"/>
        <pc:sldMkLst>
          <pc:docMk/>
          <pc:sldMk cId="2405231347" sldId="1065"/>
        </pc:sldMkLst>
      </pc:sldChg>
      <pc:sldChg chg="modSp add mod">
        <pc:chgData name="Samson Zhou" userId="be955f33642ecbf5" providerId="LiveId" clId="{5426C94F-1679-484C-ACDA-D24C7C6AE798}" dt="2023-09-17T03:42:46.899" v="136" actId="1036"/>
        <pc:sldMkLst>
          <pc:docMk/>
          <pc:sldMk cId="2253364665" sldId="1066"/>
        </pc:sldMkLst>
        <pc:spChg chg="mod">
          <ac:chgData name="Samson Zhou" userId="be955f33642ecbf5" providerId="LiveId" clId="{5426C94F-1679-484C-ACDA-D24C7C6AE798}" dt="2023-09-17T02:47:02.087" v="93" actId="20577"/>
          <ac:spMkLst>
            <pc:docMk/>
            <pc:sldMk cId="2253364665" sldId="1066"/>
            <ac:spMk id="4" creationId="{00000000-0000-0000-0000-000000000000}"/>
          </ac:spMkLst>
        </pc:spChg>
        <pc:spChg chg="mod">
          <ac:chgData name="Samson Zhou" userId="be955f33642ecbf5" providerId="LiveId" clId="{5426C94F-1679-484C-ACDA-D24C7C6AE798}" dt="2023-09-17T03:42:46.899" v="136" actId="1036"/>
          <ac:spMkLst>
            <pc:docMk/>
            <pc:sldMk cId="2253364665" sldId="1066"/>
            <ac:spMk id="11" creationId="{94C0D9DC-6C85-EDDB-C627-B63A4209D5A5}"/>
          </ac:spMkLst>
        </pc:spChg>
      </pc:sldChg>
      <pc:sldChg chg="delSp modSp add mod">
        <pc:chgData name="Samson Zhou" userId="be955f33642ecbf5" providerId="LiveId" clId="{5426C94F-1679-484C-ACDA-D24C7C6AE798}" dt="2023-09-17T02:47:10.088" v="95" actId="478"/>
        <pc:sldMkLst>
          <pc:docMk/>
          <pc:sldMk cId="3840096038" sldId="1067"/>
        </pc:sldMkLst>
        <pc:spChg chg="mod">
          <ac:chgData name="Samson Zhou" userId="be955f33642ecbf5" providerId="LiveId" clId="{5426C94F-1679-484C-ACDA-D24C7C6AE798}" dt="2023-09-17T02:47:07.992" v="94" actId="20577"/>
          <ac:spMkLst>
            <pc:docMk/>
            <pc:sldMk cId="3840096038" sldId="1067"/>
            <ac:spMk id="4" creationId="{00000000-0000-0000-0000-000000000000}"/>
          </ac:spMkLst>
        </pc:spChg>
        <pc:spChg chg="del">
          <ac:chgData name="Samson Zhou" userId="be955f33642ecbf5" providerId="LiveId" clId="{5426C94F-1679-484C-ACDA-D24C7C6AE798}" dt="2023-09-17T02:47:10.088" v="95" actId="478"/>
          <ac:spMkLst>
            <pc:docMk/>
            <pc:sldMk cId="3840096038" sldId="1067"/>
            <ac:spMk id="11" creationId="{94C0D9DC-6C85-EDDB-C627-B63A4209D5A5}"/>
          </ac:spMkLst>
        </pc:spChg>
      </pc:sldChg>
      <pc:sldChg chg="addSp delSp add mod">
        <pc:chgData name="Samson Zhou" userId="be955f33642ecbf5" providerId="LiveId" clId="{5426C94F-1679-484C-ACDA-D24C7C6AE798}" dt="2023-09-17T02:49:02.252" v="135" actId="478"/>
        <pc:sldMkLst>
          <pc:docMk/>
          <pc:sldMk cId="2133128378" sldId="1068"/>
        </pc:sldMkLst>
        <pc:spChg chg="add del">
          <ac:chgData name="Samson Zhou" userId="be955f33642ecbf5" providerId="LiveId" clId="{5426C94F-1679-484C-ACDA-D24C7C6AE798}" dt="2023-09-17T02:49:02.252" v="135" actId="478"/>
          <ac:spMkLst>
            <pc:docMk/>
            <pc:sldMk cId="2133128378" sldId="1068"/>
            <ac:spMk id="5" creationId="{EF10AB49-64E0-CC38-5910-8AD15B8D6E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688B8-3123-4353-A3CC-747B179F721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3F10E-C0E5-4847-9824-9E777F13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1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3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3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34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4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1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1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5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81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6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67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330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198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17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908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04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06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1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0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0B11-0EB1-429F-2D38-3E61B42DF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3D37A-04FE-2116-2E2B-950260EEF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6335F-905B-9D3E-1E6E-B50EC843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BC1AD-B50A-0FFC-D63B-5A9F393D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CFF32-5EE5-3496-D373-B726B44C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4B18-1003-1380-07BB-A638A929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92FC0-4E86-F23D-F349-C763E14C6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ED6DD-A4CB-B246-7A08-FA640BF1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3003-40DF-B848-E87F-529EF2D4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F9C7-CBA1-43E5-62E1-108D60BD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83938-1D68-2A4F-4D02-E74F97BB1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FF3FA-542D-0BCF-E150-7D9D3A333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E8CB-BF02-3314-CCA7-1D03F11C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21A9E-2DC1-9D21-B879-96E48B49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48C79-0F0D-67B5-F595-8501DFD5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48FC-C73F-51D1-43E4-5EC3D1F9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7C99-4DB2-5A5E-C5E3-B89FBDEA0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7D9FF-A740-4F98-75FA-0CCE3758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0754B-A0AE-A70C-19EE-7DD09058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7071-4775-7257-2096-7A728FCB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3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28AE-A2C3-3A53-BF9A-454050F9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D4E4-4962-6F1D-0F5B-AD515C13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72CC-6049-20F2-FF7C-0426077A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B9710-AAF0-CCA2-1984-360994EF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C6ED0-98F0-AA1E-B0F4-B73962A6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1F5D-54E4-CA4F-9852-4EB882C2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EAF78-4045-3001-DC67-824FCE94C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55E19-B3AB-B551-6B80-43E1909AD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98E1C-6C9A-3C42-1E64-32616B6D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327C5-1521-F63D-006E-B8A8F4D3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5A036-AA81-28C3-AF36-FB30E666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0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867F-4B1E-9B62-BF43-FB91EE75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329ED-4E03-DDE2-9F30-9C05DDE0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EEBE4-E3EF-D4F9-17BA-F938B733D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9C279-779C-CD61-9964-246839755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B2528-5A97-629F-029A-611199FFB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D0554-4842-FA7C-0279-6CEC3213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00E9D-2BE1-A4D4-58FB-146D9C3D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A12E2-38C8-C4A8-6287-5E283B7B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6327-4272-44FA-94AE-152BFF9F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70024-8A67-3F32-BA73-D147046D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048F9-ECA7-2411-06EB-7AD7B6BF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E95DA-51A8-C8B5-B21B-196D3B5A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E2452-ADE5-EF16-50A0-7699366D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697D4-042F-184D-F7BB-0A470B2D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34B83-76C2-A61C-14B5-E1F4D2AE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4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91E6-2683-FEFA-F4AF-39062B71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BE65-BE23-C63B-4BFB-A5D5AA45F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F5544-8DF2-45EB-6E39-849504F13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D9D8A-3D53-168C-A95F-1616CF19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9C62D-2818-678B-6C31-6AF220AC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39672-87E7-6921-1D7C-0F35918A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2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82AF-2E0D-C7F1-78A0-3D5A7098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3D461-3416-F2B5-D7CD-1FCB78D1F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A3E2B-0574-52F8-6512-96FAAC077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24AF-BC80-B23D-64B3-7953DA86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7EC5-3E0C-FD78-B275-942F7E26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31AA0-FB93-00EF-B53C-05468378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8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B130C-5B24-157C-5CA5-21E517E5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A7720-64C9-88BA-C368-764CBED7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5B35-D1C6-57CD-4C55-D69861B79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89A02-2471-4B95-8922-B77DBA03888D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E1BD-8976-D10D-01BE-05487B33F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750F5-0570-E2BD-32F1-D5FB3C9A5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1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4.png"/><Relationship Id="rId4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1.png"/><Relationship Id="rId4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95.png"/><Relationship Id="rId4" Type="http://schemas.openxmlformats.org/officeDocument/2006/relationships/image" Target="../media/image10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11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Database Management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In database management, insertion-deletion streams are used to track changes made to the database over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2800" dirty="0"/>
              <a:t>Transaction logs often utilize this concept to record insertions and deletions to ensure data integrity and support features like rollbacks and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9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287A54A-748A-7B5E-0424-66CA9DB79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813222"/>
            <a:ext cx="2857500" cy="1600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Version Control Systems</a:t>
            </a:r>
            <a:r>
              <a:rPr lang="en-US" sz="2800" dirty="0"/>
              <a:t>: Insertion-deletion streams track changes made to files, enabling users to see what has been added (inserted) or removed (deleted) in each version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2800" dirty="0"/>
              <a:t>Crucial for collaboration and managing software development projects, central to version control systems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55665-7348-74F6-9C6F-5E711722A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3" y="5032297"/>
            <a:ext cx="331470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FA65D7-66B9-0887-B9F9-772CF34F3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47" y="4541760"/>
            <a:ext cx="2143125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9AC53B-9639-9AB5-1EF5-5449C6DB9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72" y="5315984"/>
            <a:ext cx="4141745" cy="5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Traffic Flow and Transportation Systems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Insertion-deletion streams are used to analyze traffic patterns and changes in transportation systems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This helps in optimizing traffic flow, managing congestion, and improving transportation infrastructure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A2EB7-FB08-640B-199E-A005D935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49" y="4355287"/>
            <a:ext cx="6167101" cy="17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3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 on 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on Insertion-Deletion Streams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50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Another algorithm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used on </a:t>
                </a:r>
                <a:r>
                  <a:rPr lang="en-US"/>
                  <a:t>insertion-deletion streams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easily parallelized across multiple servers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23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480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667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72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3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9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25</a:t>
            </a:r>
            <a:r>
              <a:rPr lang="en-US" dirty="0"/>
              <a:t>: Team DAP, Team </a:t>
            </a:r>
            <a:r>
              <a:rPr lang="en-US" dirty="0" err="1"/>
              <a:t>Bokun</a:t>
            </a:r>
            <a:r>
              <a:rPr lang="en-US" dirty="0"/>
              <a:t>, Team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27</a:t>
            </a:r>
            <a:r>
              <a:rPr lang="en-US" dirty="0"/>
              <a:t>: Galaxy AI, Team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29</a:t>
            </a:r>
            <a:r>
              <a:rPr lang="en-US" dirty="0"/>
              <a:t>: Jung, Anmol, </a:t>
            </a:r>
            <a:r>
              <a:rPr lang="en-US" dirty="0" err="1"/>
              <a:t>Chunkai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11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17586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8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15087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42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2266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5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52382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86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26918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642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900303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900303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42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046434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22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11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always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2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42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4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128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36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96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/>
              <p:nvPr/>
            </p:nvSpPr>
            <p:spPr>
              <a:xfrm>
                <a:off x="3401061" y="4525577"/>
                <a:ext cx="6094674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61" y="4525577"/>
                <a:ext cx="6094674" cy="93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364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/>
              <p:nvPr/>
            </p:nvSpPr>
            <p:spPr>
              <a:xfrm>
                <a:off x="3401061" y="4517188"/>
                <a:ext cx="6094674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61" y="4517188"/>
                <a:ext cx="6094674" cy="93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231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Markov’s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5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Markov’s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times to get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2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Drawbacks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Misra-Gries may return false positives, i.e., items that are not frequent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no algorithm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can output ONLY the items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2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7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Misra-Gries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Misra-Gries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</a:t>
                </a:r>
                <a:r>
                  <a:rPr lang="en-US" sz="2800" i="1" dirty="0"/>
                  <a:t>never </a:t>
                </a:r>
                <a:r>
                  <a:rPr lang="en-US" sz="2800" dirty="0"/>
                  <a:t>overestimates the true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Universe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underlying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Each update increases or decreases a coordinate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255896"/>
                  </p:ext>
                </p:extLst>
              </p:nvPr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3654458"/>
                  </p:ext>
                </p:extLst>
              </p:nvPr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707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1733</Words>
  <Application>Microsoft Office PowerPoint</Application>
  <PresentationFormat>Widescreen</PresentationFormat>
  <Paragraphs>568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Last Time: Misra Gries</vt:lpstr>
      <vt:lpstr>Last Time: Misra Gries</vt:lpstr>
      <vt:lpstr>Last Time: (ε,k)-Frequent Items Problem</vt:lpstr>
      <vt:lpstr>Last Time: Misra Gries for (ε,k)-Frequent Items Problem</vt:lpstr>
      <vt:lpstr>Last Time: Misra Gries for (ε,k)-Frequent Items Problem</vt:lpstr>
      <vt:lpstr>Last Time: Misra Gries for (ε,k)-Frequent Items Problem</vt:lpstr>
      <vt:lpstr>Insertion-Deletion Streams</vt:lpstr>
      <vt:lpstr>Insertion-Deletion Streams</vt:lpstr>
      <vt:lpstr>Insertion-Deletion Streams</vt:lpstr>
      <vt:lpstr>Insertion-Deletion Streams</vt:lpstr>
      <vt:lpstr>Frequent Items on Insertion-Deletion Streams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26</cp:revision>
  <dcterms:created xsi:type="dcterms:W3CDTF">2023-09-13T20:37:00Z</dcterms:created>
  <dcterms:modified xsi:type="dcterms:W3CDTF">2023-09-17T03:43:00Z</dcterms:modified>
</cp:coreProperties>
</file>