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861" r:id="rId2"/>
    <p:sldId id="943" r:id="rId3"/>
    <p:sldId id="1065" r:id="rId4"/>
    <p:sldId id="952" r:id="rId5"/>
    <p:sldId id="949" r:id="rId6"/>
    <p:sldId id="951" r:id="rId7"/>
    <p:sldId id="1066" r:id="rId8"/>
    <p:sldId id="1067" r:id="rId9"/>
    <p:sldId id="956" r:id="rId10"/>
    <p:sldId id="954" r:id="rId11"/>
    <p:sldId id="957" r:id="rId12"/>
    <p:sldId id="958" r:id="rId13"/>
    <p:sldId id="960" r:id="rId14"/>
    <p:sldId id="961" r:id="rId15"/>
    <p:sldId id="962" r:id="rId16"/>
    <p:sldId id="963" r:id="rId17"/>
    <p:sldId id="964" r:id="rId18"/>
    <p:sldId id="965" r:id="rId19"/>
    <p:sldId id="966" r:id="rId20"/>
    <p:sldId id="967" r:id="rId21"/>
    <p:sldId id="968" r:id="rId22"/>
    <p:sldId id="969" r:id="rId23"/>
    <p:sldId id="986" r:id="rId24"/>
    <p:sldId id="1058" r:id="rId25"/>
    <p:sldId id="1059" r:id="rId26"/>
    <p:sldId id="1075" r:id="rId27"/>
    <p:sldId id="1070" r:id="rId28"/>
    <p:sldId id="1074" r:id="rId29"/>
    <p:sldId id="1073" r:id="rId30"/>
    <p:sldId id="1072" r:id="rId31"/>
    <p:sldId id="1071" r:id="rId32"/>
    <p:sldId id="1068" r:id="rId33"/>
    <p:sldId id="1076" r:id="rId34"/>
    <p:sldId id="1063" r:id="rId35"/>
    <p:sldId id="1064" r:id="rId36"/>
    <p:sldId id="1077" r:id="rId37"/>
    <p:sldId id="1051" r:id="rId38"/>
    <p:sldId id="1053" r:id="rId39"/>
    <p:sldId id="1052" r:id="rId40"/>
    <p:sldId id="1054" r:id="rId41"/>
    <p:sldId id="993" r:id="rId42"/>
    <p:sldId id="994" r:id="rId43"/>
    <p:sldId id="995" r:id="rId44"/>
    <p:sldId id="996" r:id="rId45"/>
    <p:sldId id="997" r:id="rId46"/>
    <p:sldId id="998" r:id="rId47"/>
    <p:sldId id="999" r:id="rId48"/>
    <p:sldId id="1000" r:id="rId49"/>
    <p:sldId id="1001" r:id="rId50"/>
    <p:sldId id="1002" r:id="rId51"/>
    <p:sldId id="1003" r:id="rId52"/>
    <p:sldId id="1004" r:id="rId53"/>
    <p:sldId id="1005" r:id="rId54"/>
    <p:sldId id="1006" r:id="rId55"/>
    <p:sldId id="1007" r:id="rId56"/>
    <p:sldId id="1008" r:id="rId57"/>
    <p:sldId id="1009" r:id="rId58"/>
    <p:sldId id="1011" r:id="rId59"/>
    <p:sldId id="1010" r:id="rId60"/>
    <p:sldId id="1012" r:id="rId61"/>
    <p:sldId id="1014" r:id="rId62"/>
    <p:sldId id="1013" r:id="rId63"/>
    <p:sldId id="1015" r:id="rId64"/>
    <p:sldId id="1017" r:id="rId65"/>
    <p:sldId id="1018" r:id="rId66"/>
    <p:sldId id="1016" r:id="rId67"/>
    <p:sldId id="1020" r:id="rId68"/>
    <p:sldId id="1021" r:id="rId69"/>
    <p:sldId id="1022" r:id="rId70"/>
    <p:sldId id="1023" r:id="rId71"/>
    <p:sldId id="1024" r:id="rId72"/>
    <p:sldId id="1025" r:id="rId73"/>
    <p:sldId id="1026" r:id="rId74"/>
    <p:sldId id="1027" r:id="rId75"/>
    <p:sldId id="1028" r:id="rId76"/>
    <p:sldId id="1029" r:id="rId77"/>
    <p:sldId id="1030" r:id="rId78"/>
    <p:sldId id="1031" r:id="rId79"/>
    <p:sldId id="1032" r:id="rId80"/>
    <p:sldId id="1033" r:id="rId81"/>
    <p:sldId id="1034" r:id="rId82"/>
    <p:sldId id="1035" r:id="rId83"/>
    <p:sldId id="1036" r:id="rId84"/>
    <p:sldId id="1037" r:id="rId85"/>
    <p:sldId id="1038" r:id="rId86"/>
    <p:sldId id="1039" r:id="rId87"/>
    <p:sldId id="1042" r:id="rId88"/>
    <p:sldId id="1040" r:id="rId89"/>
    <p:sldId id="1046" r:id="rId90"/>
    <p:sldId id="1047" r:id="rId91"/>
    <p:sldId id="1048" r:id="rId92"/>
    <p:sldId id="1041" r:id="rId93"/>
    <p:sldId id="1049" r:id="rId94"/>
    <p:sldId id="1050" r:id="rId95"/>
    <p:sldId id="787" r:id="rId96"/>
    <p:sldId id="788" r:id="rId97"/>
    <p:sldId id="504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5B62C-61BE-4C34-85D1-D6046720FDB0}" v="1066" dt="2023-09-17T03:50:32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E385B62C-61BE-4C34-85D1-D6046720FDB0}"/>
    <pc:docChg chg="undo custSel addSld delSld modSld">
      <pc:chgData name="Samson Zhou" userId="be955f33642ecbf5" providerId="LiveId" clId="{E385B62C-61BE-4C34-85D1-D6046720FDB0}" dt="2023-09-17T03:50:32.109" v="1408" actId="20577"/>
      <pc:docMkLst>
        <pc:docMk/>
      </pc:docMkLst>
      <pc:sldChg chg="del">
        <pc:chgData name="Samson Zhou" userId="be955f33642ecbf5" providerId="LiveId" clId="{E385B62C-61BE-4C34-85D1-D6046720FDB0}" dt="2023-09-16T20:19:52.228" v="1" actId="47"/>
        <pc:sldMkLst>
          <pc:docMk/>
          <pc:sldMk cId="1981110029" sldId="256"/>
        </pc:sldMkLst>
      </pc:sldChg>
      <pc:sldChg chg="modSp add mod">
        <pc:chgData name="Samson Zhou" userId="be955f33642ecbf5" providerId="LiveId" clId="{E385B62C-61BE-4C34-85D1-D6046720FDB0}" dt="2023-09-16T20:19:55.154" v="3" actId="20577"/>
        <pc:sldMkLst>
          <pc:docMk/>
          <pc:sldMk cId="642191086" sldId="861"/>
        </pc:sldMkLst>
        <pc:spChg chg="mod">
          <ac:chgData name="Samson Zhou" userId="be955f33642ecbf5" providerId="LiveId" clId="{E385B62C-61BE-4C34-85D1-D6046720FDB0}" dt="2023-09-16T20:19:55.154" v="3" actId="20577"/>
          <ac:spMkLst>
            <pc:docMk/>
            <pc:sldMk cId="642191086" sldId="861"/>
            <ac:spMk id="3" creationId="{89802CB3-FC8E-C393-0D77-33E8A17F6B16}"/>
          </ac:spMkLst>
        </pc:spChg>
      </pc:sldChg>
      <pc:sldChg chg="add">
        <pc:chgData name="Samson Zhou" userId="be955f33642ecbf5" providerId="LiveId" clId="{E385B62C-61BE-4C34-85D1-D6046720FDB0}" dt="2023-09-16T20:22:17.831" v="37"/>
        <pc:sldMkLst>
          <pc:docMk/>
          <pc:sldMk cId="1358652900" sldId="943"/>
        </pc:sldMkLst>
      </pc:sldChg>
      <pc:sldChg chg="modSp add mod">
        <pc:chgData name="Samson Zhou" userId="be955f33642ecbf5" providerId="LiveId" clId="{E385B62C-61BE-4C34-85D1-D6046720FDB0}" dt="2023-09-16T20:24:39.264" v="147" actId="20577"/>
        <pc:sldMkLst>
          <pc:docMk/>
          <pc:sldMk cId="2220103015" sldId="949"/>
        </pc:sldMkLst>
        <pc:spChg chg="mod">
          <ac:chgData name="Samson Zhou" userId="be955f33642ecbf5" providerId="LiveId" clId="{E385B62C-61BE-4C34-85D1-D6046720FDB0}" dt="2023-09-16T20:24:39.264" v="147" actId="20577"/>
          <ac:spMkLst>
            <pc:docMk/>
            <pc:sldMk cId="2220103015" sldId="949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6T20:23:44.099" v="70"/>
          <ac:spMkLst>
            <pc:docMk/>
            <pc:sldMk cId="2220103015" sldId="949"/>
            <ac:spMk id="4" creationId="{00000000-0000-0000-0000-000000000000}"/>
          </ac:spMkLst>
        </pc:spChg>
        <pc:spChg chg="mod">
          <ac:chgData name="Samson Zhou" userId="be955f33642ecbf5" providerId="LiveId" clId="{E385B62C-61BE-4C34-85D1-D6046720FDB0}" dt="2023-09-16T20:23:23.815" v="63" actId="20577"/>
          <ac:spMkLst>
            <pc:docMk/>
            <pc:sldMk cId="2220103015" sldId="949"/>
            <ac:spMk id="5" creationId="{2509F85D-BA0F-609A-F9B0-E83C62E03D32}"/>
          </ac:spMkLst>
        </pc:spChg>
      </pc:sldChg>
      <pc:sldChg chg="modSp add mod">
        <pc:chgData name="Samson Zhou" userId="be955f33642ecbf5" providerId="LiveId" clId="{E385B62C-61BE-4C34-85D1-D6046720FDB0}" dt="2023-09-16T20:25:27.661" v="277" actId="20577"/>
        <pc:sldMkLst>
          <pc:docMk/>
          <pc:sldMk cId="1350065112" sldId="951"/>
        </pc:sldMkLst>
        <pc:spChg chg="mod">
          <ac:chgData name="Samson Zhou" userId="be955f33642ecbf5" providerId="LiveId" clId="{E385B62C-61BE-4C34-85D1-D6046720FDB0}" dt="2023-09-16T20:24:53.117" v="158" actId="20577"/>
          <ac:spMkLst>
            <pc:docMk/>
            <pc:sldMk cId="1350065112" sldId="951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6T20:25:27.661" v="277" actId="20577"/>
          <ac:spMkLst>
            <pc:docMk/>
            <pc:sldMk cId="1350065112" sldId="951"/>
            <ac:spMk id="4" creationId="{00000000-0000-0000-0000-000000000000}"/>
          </ac:spMkLst>
        </pc:spChg>
      </pc:sldChg>
      <pc:sldChg chg="add">
        <pc:chgData name="Samson Zhou" userId="be955f33642ecbf5" providerId="LiveId" clId="{E385B62C-61BE-4C34-85D1-D6046720FDB0}" dt="2023-09-16T20:28:59.404" v="278"/>
        <pc:sldMkLst>
          <pc:docMk/>
          <pc:sldMk cId="434807489" sldId="952"/>
        </pc:sldMkLst>
      </pc:sldChg>
      <pc:sldChg chg="modSp add mod">
        <pc:chgData name="Samson Zhou" userId="be955f33642ecbf5" providerId="LiveId" clId="{E385B62C-61BE-4C34-85D1-D6046720FDB0}" dt="2023-09-17T01:45:34.281" v="711" actId="20577"/>
        <pc:sldMkLst>
          <pc:docMk/>
          <pc:sldMk cId="3157724536" sldId="954"/>
        </pc:sldMkLst>
        <pc:spChg chg="mod">
          <ac:chgData name="Samson Zhou" userId="be955f33642ecbf5" providerId="LiveId" clId="{E385B62C-61BE-4C34-85D1-D6046720FDB0}" dt="2023-09-17T01:34:18.316" v="572"/>
          <ac:spMkLst>
            <pc:docMk/>
            <pc:sldMk cId="3157724536" sldId="954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1:45:34.281" v="711" actId="20577"/>
          <ac:spMkLst>
            <pc:docMk/>
            <pc:sldMk cId="3157724536" sldId="954"/>
            <ac:spMk id="9" creationId="{CE062E22-E27B-3688-652B-F9D8C5636B71}"/>
          </ac:spMkLst>
        </pc:spChg>
      </pc:sldChg>
      <pc:sldChg chg="modSp add mod">
        <pc:chgData name="Samson Zhou" userId="be955f33642ecbf5" providerId="LiveId" clId="{E385B62C-61BE-4C34-85D1-D6046720FDB0}" dt="2023-09-17T01:34:15.330" v="571" actId="20577"/>
        <pc:sldMkLst>
          <pc:docMk/>
          <pc:sldMk cId="2706678526" sldId="956"/>
        </pc:sldMkLst>
        <pc:spChg chg="mod">
          <ac:chgData name="Samson Zhou" userId="be955f33642ecbf5" providerId="LiveId" clId="{E385B62C-61BE-4C34-85D1-D6046720FDB0}" dt="2023-09-17T01:34:15.330" v="571" actId="20577"/>
          <ac:spMkLst>
            <pc:docMk/>
            <pc:sldMk cId="2706678526" sldId="956"/>
            <ac:spMk id="3" creationId="{00000000-0000-0000-0000-000000000000}"/>
          </ac:spMkLst>
        </pc:spChg>
      </pc:sldChg>
      <pc:sldChg chg="modSp add mod">
        <pc:chgData name="Samson Zhou" userId="be955f33642ecbf5" providerId="LiveId" clId="{E385B62C-61BE-4C34-85D1-D6046720FDB0}" dt="2023-09-17T01:45:37.277" v="712"/>
        <pc:sldMkLst>
          <pc:docMk/>
          <pc:sldMk cId="1567635439" sldId="957"/>
        </pc:sldMkLst>
        <pc:spChg chg="mod">
          <ac:chgData name="Samson Zhou" userId="be955f33642ecbf5" providerId="LiveId" clId="{E385B62C-61BE-4C34-85D1-D6046720FDB0}" dt="2023-09-17T01:34:20.192" v="573"/>
          <ac:spMkLst>
            <pc:docMk/>
            <pc:sldMk cId="1567635439" sldId="957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1:45:37.277" v="712"/>
          <ac:spMkLst>
            <pc:docMk/>
            <pc:sldMk cId="1567635439" sldId="957"/>
            <ac:spMk id="8" creationId="{F014B424-7C57-1672-41CB-50CF2F2A6DBE}"/>
          </ac:spMkLst>
        </pc:spChg>
      </pc:sldChg>
      <pc:sldChg chg="modSp add mod">
        <pc:chgData name="Samson Zhou" userId="be955f33642ecbf5" providerId="LiveId" clId="{E385B62C-61BE-4C34-85D1-D6046720FDB0}" dt="2023-09-17T01:45:38.393" v="713"/>
        <pc:sldMkLst>
          <pc:docMk/>
          <pc:sldMk cId="2477593578" sldId="958"/>
        </pc:sldMkLst>
        <pc:spChg chg="mod">
          <ac:chgData name="Samson Zhou" userId="be955f33642ecbf5" providerId="LiveId" clId="{E385B62C-61BE-4C34-85D1-D6046720FDB0}" dt="2023-09-17T01:45:38.393" v="713"/>
          <ac:spMkLst>
            <pc:docMk/>
            <pc:sldMk cId="2477593578" sldId="958"/>
            <ac:spMk id="2" creationId="{466F76CF-7D86-ECA4-87D8-B92CE912DA84}"/>
          </ac:spMkLst>
        </pc:spChg>
        <pc:spChg chg="mod">
          <ac:chgData name="Samson Zhou" userId="be955f33642ecbf5" providerId="LiveId" clId="{E385B62C-61BE-4C34-85D1-D6046720FDB0}" dt="2023-09-17T01:34:27.298" v="574"/>
          <ac:spMkLst>
            <pc:docMk/>
            <pc:sldMk cId="2477593578" sldId="958"/>
            <ac:spMk id="3" creationId="{00000000-0000-0000-0000-000000000000}"/>
          </ac:spMkLst>
        </pc:spChg>
      </pc:sldChg>
      <pc:sldChg chg="modSp add mod">
        <pc:chgData name="Samson Zhou" userId="be955f33642ecbf5" providerId="LiveId" clId="{E385B62C-61BE-4C34-85D1-D6046720FDB0}" dt="2023-09-17T01:45:41.320" v="714"/>
        <pc:sldMkLst>
          <pc:docMk/>
          <pc:sldMk cId="4139711452" sldId="960"/>
        </pc:sldMkLst>
        <pc:spChg chg="mod">
          <ac:chgData name="Samson Zhou" userId="be955f33642ecbf5" providerId="LiveId" clId="{E385B62C-61BE-4C34-85D1-D6046720FDB0}" dt="2023-09-17T01:45:41.320" v="714"/>
          <ac:spMkLst>
            <pc:docMk/>
            <pc:sldMk cId="4139711452" sldId="960"/>
            <ac:spMk id="2" creationId="{C13FBF39-8D30-4232-8EFB-37AE0B909BEC}"/>
          </ac:spMkLst>
        </pc:spChg>
        <pc:spChg chg="mod">
          <ac:chgData name="Samson Zhou" userId="be955f33642ecbf5" providerId="LiveId" clId="{E385B62C-61BE-4C34-85D1-D6046720FDB0}" dt="2023-09-17T01:34:28.862" v="575"/>
          <ac:spMkLst>
            <pc:docMk/>
            <pc:sldMk cId="4139711452" sldId="960"/>
            <ac:spMk id="3" creationId="{00000000-0000-0000-0000-000000000000}"/>
          </ac:spMkLst>
        </pc:spChg>
      </pc:sldChg>
      <pc:sldChg chg="modSp add mod">
        <pc:chgData name="Samson Zhou" userId="be955f33642ecbf5" providerId="LiveId" clId="{E385B62C-61BE-4C34-85D1-D6046720FDB0}" dt="2023-09-17T01:48:20.937" v="746" actId="20577"/>
        <pc:sldMkLst>
          <pc:docMk/>
          <pc:sldMk cId="3431388933" sldId="961"/>
        </pc:sldMkLst>
        <pc:spChg chg="mod">
          <ac:chgData name="Samson Zhou" userId="be955f33642ecbf5" providerId="LiveId" clId="{E385B62C-61BE-4C34-85D1-D6046720FDB0}" dt="2023-09-17T01:34:30.419" v="576"/>
          <ac:spMkLst>
            <pc:docMk/>
            <pc:sldMk cId="3431388933" sldId="961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1:45:42.643" v="715"/>
          <ac:spMkLst>
            <pc:docMk/>
            <pc:sldMk cId="3431388933" sldId="961"/>
            <ac:spMk id="4" creationId="{7C34E52E-7026-2BCA-547E-664F301FE355}"/>
          </ac:spMkLst>
        </pc:spChg>
        <pc:graphicFrameChg chg="modGraphic">
          <ac:chgData name="Samson Zhou" userId="be955f33642ecbf5" providerId="LiveId" clId="{E385B62C-61BE-4C34-85D1-D6046720FDB0}" dt="2023-09-17T01:48:20.937" v="746" actId="20577"/>
          <ac:graphicFrameMkLst>
            <pc:docMk/>
            <pc:sldMk cId="3431388933" sldId="961"/>
            <ac:graphicFrameMk id="7" creationId="{BCECA5C3-B7A3-3B58-EA7C-B14325C98198}"/>
          </ac:graphicFrameMkLst>
        </pc:graphicFrameChg>
      </pc:sldChg>
      <pc:sldChg chg="modSp add mod">
        <pc:chgData name="Samson Zhou" userId="be955f33642ecbf5" providerId="LiveId" clId="{E385B62C-61BE-4C34-85D1-D6046720FDB0}" dt="2023-09-17T01:48:23.612" v="747" actId="20577"/>
        <pc:sldMkLst>
          <pc:docMk/>
          <pc:sldMk cId="2363042350" sldId="962"/>
        </pc:sldMkLst>
        <pc:spChg chg="mod">
          <ac:chgData name="Samson Zhou" userId="be955f33642ecbf5" providerId="LiveId" clId="{E385B62C-61BE-4C34-85D1-D6046720FDB0}" dt="2023-09-17T01:45:44.351" v="716"/>
          <ac:spMkLst>
            <pc:docMk/>
            <pc:sldMk cId="2363042350" sldId="962"/>
            <ac:spMk id="2" creationId="{FD1E5D40-80BA-055E-D7CE-F12F55C4A952}"/>
          </ac:spMkLst>
        </pc:spChg>
        <pc:spChg chg="mod">
          <ac:chgData name="Samson Zhou" userId="be955f33642ecbf5" providerId="LiveId" clId="{E385B62C-61BE-4C34-85D1-D6046720FDB0}" dt="2023-09-17T01:34:32.884" v="577"/>
          <ac:spMkLst>
            <pc:docMk/>
            <pc:sldMk cId="2363042350" sldId="962"/>
            <ac:spMk id="3" creationId="{00000000-0000-0000-0000-000000000000}"/>
          </ac:spMkLst>
        </pc:spChg>
        <pc:graphicFrameChg chg="modGraphic">
          <ac:chgData name="Samson Zhou" userId="be955f33642ecbf5" providerId="LiveId" clId="{E385B62C-61BE-4C34-85D1-D6046720FDB0}" dt="2023-09-17T01:48:23.612" v="747" actId="20577"/>
          <ac:graphicFrameMkLst>
            <pc:docMk/>
            <pc:sldMk cId="2363042350" sldId="962"/>
            <ac:graphicFrameMk id="7" creationId="{BCECA5C3-B7A3-3B58-EA7C-B14325C98198}"/>
          </ac:graphicFrameMkLst>
        </pc:graphicFrameChg>
      </pc:sldChg>
      <pc:sldChg chg="modSp add mod">
        <pc:chgData name="Samson Zhou" userId="be955f33642ecbf5" providerId="LiveId" clId="{E385B62C-61BE-4C34-85D1-D6046720FDB0}" dt="2023-09-17T01:48:28.007" v="750" actId="20577"/>
        <pc:sldMkLst>
          <pc:docMk/>
          <pc:sldMk cId="2001005916" sldId="963"/>
        </pc:sldMkLst>
        <pc:spChg chg="mod">
          <ac:chgData name="Samson Zhou" userId="be955f33642ecbf5" providerId="LiveId" clId="{E385B62C-61BE-4C34-85D1-D6046720FDB0}" dt="2023-09-17T01:34:35.475" v="578"/>
          <ac:spMkLst>
            <pc:docMk/>
            <pc:sldMk cId="2001005916" sldId="963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1:45:46.058" v="717"/>
          <ac:spMkLst>
            <pc:docMk/>
            <pc:sldMk cId="2001005916" sldId="963"/>
            <ac:spMk id="9" creationId="{CE062E22-E27B-3688-652B-F9D8C5636B71}"/>
          </ac:spMkLst>
        </pc:spChg>
        <pc:graphicFrameChg chg="modGraphic">
          <ac:chgData name="Samson Zhou" userId="be955f33642ecbf5" providerId="LiveId" clId="{E385B62C-61BE-4C34-85D1-D6046720FDB0}" dt="2023-09-17T01:48:28.007" v="750" actId="20577"/>
          <ac:graphicFrameMkLst>
            <pc:docMk/>
            <pc:sldMk cId="2001005916" sldId="963"/>
            <ac:graphicFrameMk id="7" creationId="{BCECA5C3-B7A3-3B58-EA7C-B14325C98198}"/>
          </ac:graphicFrameMkLst>
        </pc:graphicFrameChg>
      </pc:sldChg>
      <pc:sldChg chg="modSp add mod">
        <pc:chgData name="Samson Zhou" userId="be955f33642ecbf5" providerId="LiveId" clId="{E385B62C-61BE-4C34-85D1-D6046720FDB0}" dt="2023-09-17T01:48:30.854" v="751" actId="20577"/>
        <pc:sldMkLst>
          <pc:docMk/>
          <pc:sldMk cId="3086686140" sldId="964"/>
        </pc:sldMkLst>
        <pc:spChg chg="mod">
          <ac:chgData name="Samson Zhou" userId="be955f33642ecbf5" providerId="LiveId" clId="{E385B62C-61BE-4C34-85D1-D6046720FDB0}" dt="2023-09-17T01:34:37.266" v="579"/>
          <ac:spMkLst>
            <pc:docMk/>
            <pc:sldMk cId="3086686140" sldId="964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1:45:56.611" v="721"/>
          <ac:spMkLst>
            <pc:docMk/>
            <pc:sldMk cId="3086686140" sldId="964"/>
            <ac:spMk id="9" creationId="{CE062E22-E27B-3688-652B-F9D8C5636B71}"/>
          </ac:spMkLst>
        </pc:spChg>
        <pc:graphicFrameChg chg="mod modGraphic">
          <ac:chgData name="Samson Zhou" userId="be955f33642ecbf5" providerId="LiveId" clId="{E385B62C-61BE-4C34-85D1-D6046720FDB0}" dt="2023-09-17T01:48:30.854" v="751" actId="20577"/>
          <ac:graphicFrameMkLst>
            <pc:docMk/>
            <pc:sldMk cId="3086686140" sldId="964"/>
            <ac:graphicFrameMk id="7" creationId="{BCECA5C3-B7A3-3B58-EA7C-B14325C98198}"/>
          </ac:graphicFrameMkLst>
        </pc:graphicFrameChg>
      </pc:sldChg>
      <pc:sldChg chg="modSp add mod">
        <pc:chgData name="Samson Zhou" userId="be955f33642ecbf5" providerId="LiveId" clId="{E385B62C-61BE-4C34-85D1-D6046720FDB0}" dt="2023-09-17T01:48:33.472" v="752" actId="20577"/>
        <pc:sldMkLst>
          <pc:docMk/>
          <pc:sldMk cId="1435642849" sldId="965"/>
        </pc:sldMkLst>
        <pc:spChg chg="mod">
          <ac:chgData name="Samson Zhou" userId="be955f33642ecbf5" providerId="LiveId" clId="{E385B62C-61BE-4C34-85D1-D6046720FDB0}" dt="2023-09-17T01:34:38.830" v="580"/>
          <ac:spMkLst>
            <pc:docMk/>
            <pc:sldMk cId="1435642849" sldId="965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1:45:47.819" v="718"/>
          <ac:spMkLst>
            <pc:docMk/>
            <pc:sldMk cId="1435642849" sldId="965"/>
            <ac:spMk id="8" creationId="{F014B424-7C57-1672-41CB-50CF2F2A6DBE}"/>
          </ac:spMkLst>
        </pc:spChg>
        <pc:graphicFrameChg chg="mod modGraphic">
          <ac:chgData name="Samson Zhou" userId="be955f33642ecbf5" providerId="LiveId" clId="{E385B62C-61BE-4C34-85D1-D6046720FDB0}" dt="2023-09-17T01:48:33.472" v="752" actId="20577"/>
          <ac:graphicFrameMkLst>
            <pc:docMk/>
            <pc:sldMk cId="1435642849" sldId="965"/>
            <ac:graphicFrameMk id="7" creationId="{BCECA5C3-B7A3-3B58-EA7C-B14325C98198}"/>
          </ac:graphicFrameMkLst>
        </pc:graphicFrameChg>
      </pc:sldChg>
      <pc:sldChg chg="modSp add mod">
        <pc:chgData name="Samson Zhou" userId="be955f33642ecbf5" providerId="LiveId" clId="{E385B62C-61BE-4C34-85D1-D6046720FDB0}" dt="2023-09-17T01:48:39.299" v="753" actId="20577"/>
        <pc:sldMkLst>
          <pc:docMk/>
          <pc:sldMk cId="2597942165" sldId="966"/>
        </pc:sldMkLst>
        <pc:spChg chg="mod">
          <ac:chgData name="Samson Zhou" userId="be955f33642ecbf5" providerId="LiveId" clId="{E385B62C-61BE-4C34-85D1-D6046720FDB0}" dt="2023-09-17T01:34:40.665" v="581"/>
          <ac:spMkLst>
            <pc:docMk/>
            <pc:sldMk cId="2597942165" sldId="966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1:45:58.643" v="722"/>
          <ac:spMkLst>
            <pc:docMk/>
            <pc:sldMk cId="2597942165" sldId="966"/>
            <ac:spMk id="9" creationId="{CE062E22-E27B-3688-652B-F9D8C5636B71}"/>
          </ac:spMkLst>
        </pc:spChg>
        <pc:graphicFrameChg chg="mod modGraphic">
          <ac:chgData name="Samson Zhou" userId="be955f33642ecbf5" providerId="LiveId" clId="{E385B62C-61BE-4C34-85D1-D6046720FDB0}" dt="2023-09-17T01:48:39.299" v="753" actId="20577"/>
          <ac:graphicFrameMkLst>
            <pc:docMk/>
            <pc:sldMk cId="2597942165" sldId="966"/>
            <ac:graphicFrameMk id="7" creationId="{BCECA5C3-B7A3-3B58-EA7C-B14325C98198}"/>
          </ac:graphicFrameMkLst>
        </pc:graphicFrameChg>
      </pc:sldChg>
      <pc:sldChg chg="modSp add mod">
        <pc:chgData name="Samson Zhou" userId="be955f33642ecbf5" providerId="LiveId" clId="{E385B62C-61BE-4C34-85D1-D6046720FDB0}" dt="2023-09-17T01:48:41.968" v="754" actId="20577"/>
        <pc:sldMkLst>
          <pc:docMk/>
          <pc:sldMk cId="780822671" sldId="967"/>
        </pc:sldMkLst>
        <pc:spChg chg="mod">
          <ac:chgData name="Samson Zhou" userId="be955f33642ecbf5" providerId="LiveId" clId="{E385B62C-61BE-4C34-85D1-D6046720FDB0}" dt="2023-09-17T01:34:43.712" v="582"/>
          <ac:spMkLst>
            <pc:docMk/>
            <pc:sldMk cId="780822671" sldId="967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1:45:49.675" v="719"/>
          <ac:spMkLst>
            <pc:docMk/>
            <pc:sldMk cId="780822671" sldId="967"/>
            <ac:spMk id="8" creationId="{F014B424-7C57-1672-41CB-50CF2F2A6DBE}"/>
          </ac:spMkLst>
        </pc:spChg>
        <pc:graphicFrameChg chg="mod modGraphic">
          <ac:chgData name="Samson Zhou" userId="be955f33642ecbf5" providerId="LiveId" clId="{E385B62C-61BE-4C34-85D1-D6046720FDB0}" dt="2023-09-17T01:48:41.968" v="754" actId="20577"/>
          <ac:graphicFrameMkLst>
            <pc:docMk/>
            <pc:sldMk cId="780822671" sldId="967"/>
            <ac:graphicFrameMk id="7" creationId="{BCECA5C3-B7A3-3B58-EA7C-B14325C98198}"/>
          </ac:graphicFrameMkLst>
        </pc:graphicFrameChg>
      </pc:sldChg>
      <pc:sldChg chg="modSp add mod">
        <pc:chgData name="Samson Zhou" userId="be955f33642ecbf5" providerId="LiveId" clId="{E385B62C-61BE-4C34-85D1-D6046720FDB0}" dt="2023-09-17T01:48:45.583" v="755" actId="20577"/>
        <pc:sldMkLst>
          <pc:docMk/>
          <pc:sldMk cId="2403811851" sldId="968"/>
        </pc:sldMkLst>
        <pc:spChg chg="mod">
          <ac:chgData name="Samson Zhou" userId="be955f33642ecbf5" providerId="LiveId" clId="{E385B62C-61BE-4C34-85D1-D6046720FDB0}" dt="2023-09-17T01:34:45.823" v="583"/>
          <ac:spMkLst>
            <pc:docMk/>
            <pc:sldMk cId="2403811851" sldId="968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1:45:51.070" v="720"/>
          <ac:spMkLst>
            <pc:docMk/>
            <pc:sldMk cId="2403811851" sldId="968"/>
            <ac:spMk id="8" creationId="{F014B424-7C57-1672-41CB-50CF2F2A6DBE}"/>
          </ac:spMkLst>
        </pc:spChg>
        <pc:graphicFrameChg chg="mod modGraphic">
          <ac:chgData name="Samson Zhou" userId="be955f33642ecbf5" providerId="LiveId" clId="{E385B62C-61BE-4C34-85D1-D6046720FDB0}" dt="2023-09-17T01:48:45.583" v="755" actId="20577"/>
          <ac:graphicFrameMkLst>
            <pc:docMk/>
            <pc:sldMk cId="2403811851" sldId="968"/>
            <ac:graphicFrameMk id="7" creationId="{BCECA5C3-B7A3-3B58-EA7C-B14325C98198}"/>
          </ac:graphicFrameMkLst>
        </pc:graphicFrameChg>
      </pc:sldChg>
      <pc:sldChg chg="modSp add mod">
        <pc:chgData name="Samson Zhou" userId="be955f33642ecbf5" providerId="LiveId" clId="{E385B62C-61BE-4C34-85D1-D6046720FDB0}" dt="2023-09-17T02:31:08.718" v="871" actId="6549"/>
        <pc:sldMkLst>
          <pc:docMk/>
          <pc:sldMk cId="2933948299" sldId="969"/>
        </pc:sldMkLst>
        <pc:spChg chg="mod">
          <ac:chgData name="Samson Zhou" userId="be955f33642ecbf5" providerId="LiveId" clId="{E385B62C-61BE-4C34-85D1-D6046720FDB0}" dt="2023-09-17T02:31:08.718" v="871" actId="6549"/>
          <ac:spMkLst>
            <pc:docMk/>
            <pc:sldMk cId="2933948299" sldId="969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2:30:47.109" v="863" actId="114"/>
          <ac:spMkLst>
            <pc:docMk/>
            <pc:sldMk cId="2933948299" sldId="969"/>
            <ac:spMk id="4" creationId="{00000000-0000-0000-0000-000000000000}"/>
          </ac:spMkLst>
        </pc:spChg>
      </pc:sldChg>
      <pc:sldChg chg="modSp add mod">
        <pc:chgData name="Samson Zhou" userId="be955f33642ecbf5" providerId="LiveId" clId="{E385B62C-61BE-4C34-85D1-D6046720FDB0}" dt="2023-09-17T02:32:47.449" v="969" actId="20577"/>
        <pc:sldMkLst>
          <pc:docMk/>
          <pc:sldMk cId="1832342081" sldId="986"/>
        </pc:sldMkLst>
        <pc:spChg chg="mod">
          <ac:chgData name="Samson Zhou" userId="be955f33642ecbf5" providerId="LiveId" clId="{E385B62C-61BE-4C34-85D1-D6046720FDB0}" dt="2023-09-17T02:31:13.591" v="878" actId="6549"/>
          <ac:spMkLst>
            <pc:docMk/>
            <pc:sldMk cId="1832342081" sldId="986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2:32:47.449" v="969" actId="20577"/>
          <ac:spMkLst>
            <pc:docMk/>
            <pc:sldMk cId="1832342081" sldId="986"/>
            <ac:spMk id="4" creationId="{00000000-0000-0000-0000-000000000000}"/>
          </ac:spMkLst>
        </pc:spChg>
      </pc:sldChg>
      <pc:sldChg chg="modSp add mod">
        <pc:chgData name="Samson Zhou" userId="be955f33642ecbf5" providerId="LiveId" clId="{E385B62C-61BE-4C34-85D1-D6046720FDB0}" dt="2023-09-17T02:41:27.230" v="1103" actId="20577"/>
        <pc:sldMkLst>
          <pc:docMk/>
          <pc:sldMk cId="340654107" sldId="1058"/>
        </pc:sldMkLst>
        <pc:spChg chg="mod">
          <ac:chgData name="Samson Zhou" userId="be955f33642ecbf5" providerId="LiveId" clId="{E385B62C-61BE-4C34-85D1-D6046720FDB0}" dt="2023-09-17T02:41:27.230" v="1103" actId="20577"/>
          <ac:spMkLst>
            <pc:docMk/>
            <pc:sldMk cId="340654107" sldId="1058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2:39:54.751" v="1094" actId="20577"/>
          <ac:spMkLst>
            <pc:docMk/>
            <pc:sldMk cId="340654107" sldId="1058"/>
            <ac:spMk id="4" creationId="{00000000-0000-0000-0000-000000000000}"/>
          </ac:spMkLst>
        </pc:spChg>
      </pc:sldChg>
      <pc:sldChg chg="modSp add mod">
        <pc:chgData name="Samson Zhou" userId="be955f33642ecbf5" providerId="LiveId" clId="{E385B62C-61BE-4C34-85D1-D6046720FDB0}" dt="2023-09-17T02:49:19.680" v="1111"/>
        <pc:sldMkLst>
          <pc:docMk/>
          <pc:sldMk cId="2579293168" sldId="1059"/>
        </pc:sldMkLst>
        <pc:spChg chg="mod">
          <ac:chgData name="Samson Zhou" userId="be955f33642ecbf5" providerId="LiveId" clId="{E385B62C-61BE-4C34-85D1-D6046720FDB0}" dt="2023-09-17T02:41:38.746" v="1105"/>
          <ac:spMkLst>
            <pc:docMk/>
            <pc:sldMk cId="2579293168" sldId="1059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2:49:19.680" v="1111"/>
          <ac:spMkLst>
            <pc:docMk/>
            <pc:sldMk cId="2579293168" sldId="1059"/>
            <ac:spMk id="4" creationId="{00000000-0000-0000-0000-000000000000}"/>
          </ac:spMkLst>
        </pc:spChg>
      </pc:sldChg>
      <pc:sldChg chg="modSp add mod">
        <pc:chgData name="Samson Zhou" userId="be955f33642ecbf5" providerId="LiveId" clId="{E385B62C-61BE-4C34-85D1-D6046720FDB0}" dt="2023-09-17T03:49:49.696" v="1400" actId="20577"/>
        <pc:sldMkLst>
          <pc:docMk/>
          <pc:sldMk cId="341305826" sldId="1063"/>
        </pc:sldMkLst>
        <pc:spChg chg="mod">
          <ac:chgData name="Samson Zhou" userId="be955f33642ecbf5" providerId="LiveId" clId="{E385B62C-61BE-4C34-85D1-D6046720FDB0}" dt="2023-09-17T03:44:54.510" v="1331"/>
          <ac:spMkLst>
            <pc:docMk/>
            <pc:sldMk cId="341305826" sldId="1063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3:49:49.696" v="1400" actId="20577"/>
          <ac:spMkLst>
            <pc:docMk/>
            <pc:sldMk cId="341305826" sldId="1063"/>
            <ac:spMk id="4" creationId="{00000000-0000-0000-0000-000000000000}"/>
          </ac:spMkLst>
        </pc:spChg>
      </pc:sldChg>
      <pc:sldChg chg="modSp add del mod">
        <pc:chgData name="Samson Zhou" userId="be955f33642ecbf5" providerId="LiveId" clId="{E385B62C-61BE-4C34-85D1-D6046720FDB0}" dt="2023-09-17T03:50:02.191" v="1403" actId="20577"/>
        <pc:sldMkLst>
          <pc:docMk/>
          <pc:sldMk cId="1626220827" sldId="1064"/>
        </pc:sldMkLst>
        <pc:spChg chg="mod">
          <ac:chgData name="Samson Zhou" userId="be955f33642ecbf5" providerId="LiveId" clId="{E385B62C-61BE-4C34-85D1-D6046720FDB0}" dt="2023-09-17T03:45:48.831" v="1371"/>
          <ac:spMkLst>
            <pc:docMk/>
            <pc:sldMk cId="1626220827" sldId="1064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3:50:02.191" v="1403" actId="20577"/>
          <ac:spMkLst>
            <pc:docMk/>
            <pc:sldMk cId="1626220827" sldId="1064"/>
            <ac:spMk id="4" creationId="{00000000-0000-0000-0000-000000000000}"/>
          </ac:spMkLst>
        </pc:spChg>
      </pc:sldChg>
      <pc:sldChg chg="modSp add">
        <pc:chgData name="Samson Zhou" userId="be955f33642ecbf5" providerId="LiveId" clId="{E385B62C-61BE-4C34-85D1-D6046720FDB0}" dt="2023-09-16T20:24:26.280" v="117" actId="20577"/>
        <pc:sldMkLst>
          <pc:docMk/>
          <pc:sldMk cId="3105617348" sldId="1065"/>
        </pc:sldMkLst>
        <pc:spChg chg="mod">
          <ac:chgData name="Samson Zhou" userId="be955f33642ecbf5" providerId="LiveId" clId="{E385B62C-61BE-4C34-85D1-D6046720FDB0}" dt="2023-09-16T20:24:26.280" v="117" actId="20577"/>
          <ac:spMkLst>
            <pc:docMk/>
            <pc:sldMk cId="3105617348" sldId="1065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6T20:24:15.201" v="116" actId="20577"/>
          <ac:spMkLst>
            <pc:docMk/>
            <pc:sldMk cId="3105617348" sldId="1065"/>
            <ac:spMk id="4" creationId="{00000000-0000-0000-0000-000000000000}"/>
          </ac:spMkLst>
        </pc:spChg>
      </pc:sldChg>
      <pc:sldChg chg="modSp add mod">
        <pc:chgData name="Samson Zhou" userId="be955f33642ecbf5" providerId="LiveId" clId="{E385B62C-61BE-4C34-85D1-D6046720FDB0}" dt="2023-09-17T00:56:28.189" v="501" actId="20577"/>
        <pc:sldMkLst>
          <pc:docMk/>
          <pc:sldMk cId="2372918277" sldId="1066"/>
        </pc:sldMkLst>
        <pc:spChg chg="mod">
          <ac:chgData name="Samson Zhou" userId="be955f33642ecbf5" providerId="LiveId" clId="{E385B62C-61BE-4C34-85D1-D6046720FDB0}" dt="2023-09-16T20:29:14.683" v="290" actId="20577"/>
          <ac:spMkLst>
            <pc:docMk/>
            <pc:sldMk cId="2372918277" sldId="1066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0:56:28.189" v="501" actId="20577"/>
          <ac:spMkLst>
            <pc:docMk/>
            <pc:sldMk cId="2372918277" sldId="1066"/>
            <ac:spMk id="4" creationId="{00000000-0000-0000-0000-000000000000}"/>
          </ac:spMkLst>
        </pc:spChg>
      </pc:sldChg>
      <pc:sldChg chg="add del">
        <pc:chgData name="Samson Zhou" userId="be955f33642ecbf5" providerId="LiveId" clId="{E385B62C-61BE-4C34-85D1-D6046720FDB0}" dt="2023-09-17T00:51:28.267" v="329" actId="47"/>
        <pc:sldMkLst>
          <pc:docMk/>
          <pc:sldMk cId="1361978649" sldId="1067"/>
        </pc:sldMkLst>
      </pc:sldChg>
      <pc:sldChg chg="modSp add mod">
        <pc:chgData name="Samson Zhou" userId="be955f33642ecbf5" providerId="LiveId" clId="{E385B62C-61BE-4C34-85D1-D6046720FDB0}" dt="2023-09-17T02:34:27.402" v="1053" actId="20577"/>
        <pc:sldMkLst>
          <pc:docMk/>
          <pc:sldMk cId="2016339035" sldId="1067"/>
        </pc:sldMkLst>
        <pc:spChg chg="mod">
          <ac:chgData name="Samson Zhou" userId="be955f33642ecbf5" providerId="LiveId" clId="{E385B62C-61BE-4C34-85D1-D6046720FDB0}" dt="2023-09-17T02:34:27.402" v="1053" actId="20577"/>
          <ac:spMkLst>
            <pc:docMk/>
            <pc:sldMk cId="2016339035" sldId="1067"/>
            <ac:spMk id="4" creationId="{00000000-0000-0000-0000-000000000000}"/>
          </ac:spMkLst>
        </pc:spChg>
        <pc:graphicFrameChg chg="mod">
          <ac:chgData name="Samson Zhou" userId="be955f33642ecbf5" providerId="LiveId" clId="{E385B62C-61BE-4C34-85D1-D6046720FDB0}" dt="2023-09-17T02:33:28.489" v="983" actId="1076"/>
          <ac:graphicFrameMkLst>
            <pc:docMk/>
            <pc:sldMk cId="2016339035" sldId="1067"/>
            <ac:graphicFrameMk id="2" creationId="{E1EA1B43-00D8-FBB7-F3A2-66874C78B590}"/>
          </ac:graphicFrameMkLst>
        </pc:graphicFrameChg>
      </pc:sldChg>
      <pc:sldChg chg="addSp modSp add mod">
        <pc:chgData name="Samson Zhou" userId="be955f33642ecbf5" providerId="LiveId" clId="{E385B62C-61BE-4C34-85D1-D6046720FDB0}" dt="2023-09-17T03:40:23.780" v="1276" actId="20577"/>
        <pc:sldMkLst>
          <pc:docMk/>
          <pc:sldMk cId="3436693040" sldId="1068"/>
        </pc:sldMkLst>
        <pc:spChg chg="add mod">
          <ac:chgData name="Samson Zhou" userId="be955f33642ecbf5" providerId="LiveId" clId="{E385B62C-61BE-4C34-85D1-D6046720FDB0}" dt="2023-09-17T03:39:30.294" v="1250" actId="1076"/>
          <ac:spMkLst>
            <pc:docMk/>
            <pc:sldMk cId="3436693040" sldId="1068"/>
            <ac:spMk id="2" creationId="{B52DC579-EEB0-28A3-B8CD-EB59C3B3617B}"/>
          </ac:spMkLst>
        </pc:spChg>
        <pc:spChg chg="mod">
          <ac:chgData name="Samson Zhou" userId="be955f33642ecbf5" providerId="LiveId" clId="{E385B62C-61BE-4C34-85D1-D6046720FDB0}" dt="2023-09-17T03:39:20.360" v="1249" actId="20577"/>
          <ac:spMkLst>
            <pc:docMk/>
            <pc:sldMk cId="3436693040" sldId="1068"/>
            <ac:spMk id="4" creationId="{00000000-0000-0000-0000-000000000000}"/>
          </ac:spMkLst>
        </pc:spChg>
        <pc:spChg chg="add mod">
          <ac:chgData name="Samson Zhou" userId="be955f33642ecbf5" providerId="LiveId" clId="{E385B62C-61BE-4C34-85D1-D6046720FDB0}" dt="2023-09-17T03:39:30.294" v="1250" actId="1076"/>
          <ac:spMkLst>
            <pc:docMk/>
            <pc:sldMk cId="3436693040" sldId="1068"/>
            <ac:spMk id="5" creationId="{393E5B22-7D9F-386D-3B2A-B192E70E3361}"/>
          </ac:spMkLst>
        </pc:spChg>
        <pc:spChg chg="add mod">
          <ac:chgData name="Samson Zhou" userId="be955f33642ecbf5" providerId="LiveId" clId="{E385B62C-61BE-4C34-85D1-D6046720FDB0}" dt="2023-09-17T03:40:23.780" v="1276" actId="20577"/>
          <ac:spMkLst>
            <pc:docMk/>
            <pc:sldMk cId="3436693040" sldId="1068"/>
            <ac:spMk id="6" creationId="{806C0032-788B-7EF4-53F7-18A0F850D490}"/>
          </ac:spMkLst>
        </pc:spChg>
      </pc:sldChg>
      <pc:sldChg chg="add del">
        <pc:chgData name="Samson Zhou" userId="be955f33642ecbf5" providerId="LiveId" clId="{E385B62C-61BE-4C34-85D1-D6046720FDB0}" dt="2023-09-17T03:44:22.052" v="1329" actId="47"/>
        <pc:sldMkLst>
          <pc:docMk/>
          <pc:sldMk cId="285074542" sldId="1069"/>
        </pc:sldMkLst>
      </pc:sldChg>
      <pc:sldChg chg="modSp add mod">
        <pc:chgData name="Samson Zhou" userId="be955f33642ecbf5" providerId="LiveId" clId="{E385B62C-61BE-4C34-85D1-D6046720FDB0}" dt="2023-09-17T03:06:27.249" v="1165" actId="5793"/>
        <pc:sldMkLst>
          <pc:docMk/>
          <pc:sldMk cId="3003693969" sldId="1070"/>
        </pc:sldMkLst>
        <pc:spChg chg="mod">
          <ac:chgData name="Samson Zhou" userId="be955f33642ecbf5" providerId="LiveId" clId="{E385B62C-61BE-4C34-85D1-D6046720FDB0}" dt="2023-09-17T03:06:27.249" v="1165" actId="5793"/>
          <ac:spMkLst>
            <pc:docMk/>
            <pc:sldMk cId="3003693969" sldId="1070"/>
            <ac:spMk id="4" creationId="{00000000-0000-0000-0000-000000000000}"/>
          </ac:spMkLst>
        </pc:spChg>
      </pc:sldChg>
      <pc:sldChg chg="delSp add mod">
        <pc:chgData name="Samson Zhou" userId="be955f33642ecbf5" providerId="LiveId" clId="{E385B62C-61BE-4C34-85D1-D6046720FDB0}" dt="2023-09-17T03:39:49.066" v="1254" actId="478"/>
        <pc:sldMkLst>
          <pc:docMk/>
          <pc:sldMk cId="85445712" sldId="1071"/>
        </pc:sldMkLst>
        <pc:spChg chg="del">
          <ac:chgData name="Samson Zhou" userId="be955f33642ecbf5" providerId="LiveId" clId="{E385B62C-61BE-4C34-85D1-D6046720FDB0}" dt="2023-09-17T03:39:49.066" v="1254" actId="478"/>
          <ac:spMkLst>
            <pc:docMk/>
            <pc:sldMk cId="85445712" sldId="1071"/>
            <ac:spMk id="6" creationId="{806C0032-788B-7EF4-53F7-18A0F850D490}"/>
          </ac:spMkLst>
        </pc:spChg>
      </pc:sldChg>
      <pc:sldChg chg="add del">
        <pc:chgData name="Samson Zhou" userId="be955f33642ecbf5" providerId="LiveId" clId="{E385B62C-61BE-4C34-85D1-D6046720FDB0}" dt="2023-09-17T03:39:43.443" v="1252" actId="47"/>
        <pc:sldMkLst>
          <pc:docMk/>
          <pc:sldMk cId="2637208293" sldId="1071"/>
        </pc:sldMkLst>
      </pc:sldChg>
      <pc:sldChg chg="delSp add mod">
        <pc:chgData name="Samson Zhou" userId="be955f33642ecbf5" providerId="LiveId" clId="{E385B62C-61BE-4C34-85D1-D6046720FDB0}" dt="2023-09-17T03:39:53.863" v="1256" actId="478"/>
        <pc:sldMkLst>
          <pc:docMk/>
          <pc:sldMk cId="2142706926" sldId="1072"/>
        </pc:sldMkLst>
        <pc:spChg chg="del">
          <ac:chgData name="Samson Zhou" userId="be955f33642ecbf5" providerId="LiveId" clId="{E385B62C-61BE-4C34-85D1-D6046720FDB0}" dt="2023-09-17T03:39:53.863" v="1256" actId="478"/>
          <ac:spMkLst>
            <pc:docMk/>
            <pc:sldMk cId="2142706926" sldId="1072"/>
            <ac:spMk id="5" creationId="{393E5B22-7D9F-386D-3B2A-B192E70E3361}"/>
          </ac:spMkLst>
        </pc:spChg>
      </pc:sldChg>
      <pc:sldChg chg="delSp add mod">
        <pc:chgData name="Samson Zhou" userId="be955f33642ecbf5" providerId="LiveId" clId="{E385B62C-61BE-4C34-85D1-D6046720FDB0}" dt="2023-09-17T03:39:58.423" v="1258" actId="478"/>
        <pc:sldMkLst>
          <pc:docMk/>
          <pc:sldMk cId="2319854765" sldId="1073"/>
        </pc:sldMkLst>
        <pc:spChg chg="del">
          <ac:chgData name="Samson Zhou" userId="be955f33642ecbf5" providerId="LiveId" clId="{E385B62C-61BE-4C34-85D1-D6046720FDB0}" dt="2023-09-17T03:39:58.423" v="1258" actId="478"/>
          <ac:spMkLst>
            <pc:docMk/>
            <pc:sldMk cId="2319854765" sldId="1073"/>
            <ac:spMk id="2" creationId="{B52DC579-EEB0-28A3-B8CD-EB59C3B3617B}"/>
          </ac:spMkLst>
        </pc:spChg>
      </pc:sldChg>
      <pc:sldChg chg="modSp add">
        <pc:chgData name="Samson Zhou" userId="be955f33642ecbf5" providerId="LiveId" clId="{E385B62C-61BE-4C34-85D1-D6046720FDB0}" dt="2023-09-17T03:40:03.408" v="1260" actId="20577"/>
        <pc:sldMkLst>
          <pc:docMk/>
          <pc:sldMk cId="2135032805" sldId="1074"/>
        </pc:sldMkLst>
        <pc:spChg chg="mod">
          <ac:chgData name="Samson Zhou" userId="be955f33642ecbf5" providerId="LiveId" clId="{E385B62C-61BE-4C34-85D1-D6046720FDB0}" dt="2023-09-17T03:40:03.408" v="1260" actId="20577"/>
          <ac:spMkLst>
            <pc:docMk/>
            <pc:sldMk cId="2135032805" sldId="1074"/>
            <ac:spMk id="4" creationId="{00000000-0000-0000-0000-000000000000}"/>
          </ac:spMkLst>
        </pc:spChg>
      </pc:sldChg>
      <pc:sldChg chg="modSp add">
        <pc:chgData name="Samson Zhou" userId="be955f33642ecbf5" providerId="LiveId" clId="{E385B62C-61BE-4C34-85D1-D6046720FDB0}" dt="2023-09-17T03:42:38.469" v="1278" actId="20577"/>
        <pc:sldMkLst>
          <pc:docMk/>
          <pc:sldMk cId="492441296" sldId="1075"/>
        </pc:sldMkLst>
        <pc:spChg chg="mod">
          <ac:chgData name="Samson Zhou" userId="be955f33642ecbf5" providerId="LiveId" clId="{E385B62C-61BE-4C34-85D1-D6046720FDB0}" dt="2023-09-17T03:42:38.469" v="1278" actId="20577"/>
          <ac:spMkLst>
            <pc:docMk/>
            <pc:sldMk cId="492441296" sldId="1075"/>
            <ac:spMk id="4" creationId="{00000000-0000-0000-0000-000000000000}"/>
          </ac:spMkLst>
        </pc:spChg>
      </pc:sldChg>
      <pc:sldChg chg="modSp add mod">
        <pc:chgData name="Samson Zhou" userId="be955f33642ecbf5" providerId="LiveId" clId="{E385B62C-61BE-4C34-85D1-D6046720FDB0}" dt="2023-09-17T03:49:33.272" v="1389" actId="20577"/>
        <pc:sldMkLst>
          <pc:docMk/>
          <pc:sldMk cId="2712702424" sldId="1076"/>
        </pc:sldMkLst>
        <pc:spChg chg="mod">
          <ac:chgData name="Samson Zhou" userId="be955f33642ecbf5" providerId="LiveId" clId="{E385B62C-61BE-4C34-85D1-D6046720FDB0}" dt="2023-09-17T03:49:33.272" v="1389" actId="20577"/>
          <ac:spMkLst>
            <pc:docMk/>
            <pc:sldMk cId="2712702424" sldId="1076"/>
            <ac:spMk id="4" creationId="{00000000-0000-0000-0000-000000000000}"/>
          </ac:spMkLst>
        </pc:spChg>
      </pc:sldChg>
      <pc:sldChg chg="modSp add">
        <pc:chgData name="Samson Zhou" userId="be955f33642ecbf5" providerId="LiveId" clId="{E385B62C-61BE-4C34-85D1-D6046720FDB0}" dt="2023-09-17T03:50:32.109" v="1408" actId="20577"/>
        <pc:sldMkLst>
          <pc:docMk/>
          <pc:sldMk cId="2930390806" sldId="1077"/>
        </pc:sldMkLst>
        <pc:spChg chg="mod">
          <ac:chgData name="Samson Zhou" userId="be955f33642ecbf5" providerId="LiveId" clId="{E385B62C-61BE-4C34-85D1-D6046720FDB0}" dt="2023-09-17T03:49:08.622" v="1373"/>
          <ac:spMkLst>
            <pc:docMk/>
            <pc:sldMk cId="2930390806" sldId="1077"/>
            <ac:spMk id="3" creationId="{00000000-0000-0000-0000-000000000000}"/>
          </ac:spMkLst>
        </pc:spChg>
        <pc:spChg chg="mod">
          <ac:chgData name="Samson Zhou" userId="be955f33642ecbf5" providerId="LiveId" clId="{E385B62C-61BE-4C34-85D1-D6046720FDB0}" dt="2023-09-17T03:50:32.109" v="1408" actId="20577"/>
          <ac:spMkLst>
            <pc:docMk/>
            <pc:sldMk cId="2930390806" sldId="1077"/>
            <ac:spMk id="4" creationId="{00000000-0000-0000-0000-000000000000}"/>
          </ac:spMkLst>
        </pc:spChg>
        <pc:spChg chg="mod">
          <ac:chgData name="Samson Zhou" userId="be955f33642ecbf5" providerId="LiveId" clId="{E385B62C-61BE-4C34-85D1-D6046720FDB0}" dt="2023-09-17T03:50:25.466" v="1407" actId="20577"/>
          <ac:spMkLst>
            <pc:docMk/>
            <pc:sldMk cId="2930390806" sldId="1077"/>
            <ac:spMk id="5" creationId="{2509F85D-BA0F-609A-F9B0-E83C62E03D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9CEB5-2A64-4CF6-94E8-A1E574E0AB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2E5FE-A826-4447-BDA9-18F4636F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6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9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0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2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5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FC3A-FDE3-B401-407B-4783BD72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D3680-C317-B189-5857-8CF4B0090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82D6-7063-C7AE-4A37-73D04F13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079E-F771-0A1A-724C-57CEC475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0ECD-6FB3-9982-20DE-580C05BC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126-C5B6-D5B5-1A7A-575C7E4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F5CF0-C5EB-2334-9685-EA2F1F1B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4E49-E910-74FB-A56E-17CA68D2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1275-1B61-E682-8615-28F6846A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D61C-E0A0-9E03-15B0-63D8312A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538CB-AB5F-BCA2-50E2-5570CA0D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B26D-6928-D1CF-4D97-C772B089E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A7F0-8176-015A-8C5E-CFFA5560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1ED4-8350-1F93-1E8A-A70FEC4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29A8-9040-902F-CD6B-54074CDD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52D3-F9CD-F5C6-9346-E7A26810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22BB-D20D-9D4A-63F1-5C92560C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84C-545E-B88F-7784-8E72BE42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3A8D-62DA-E85D-10BE-32628F48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4952-A817-7AA7-48B9-9AF400C0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C914-9243-1050-22BF-5BB301FC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34BF-2E5B-30BD-02D9-E06E33A9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A73F-941C-3697-6CA5-E526B8F0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ABA0-E03C-7220-626C-3A216A78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4BC4F-0587-57BC-B900-97B6BEE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9A1E-1ED4-BA5F-4CE5-7089DC80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8DDC-77D1-197B-6AB2-639181DC8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0DCF-9FBA-62C8-E81B-681ADA20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2ACA-77DB-5CD2-8CAE-8B97D4AC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B9DA0-BC57-2B47-BCC7-D8B56545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4902-C02B-8F1D-7688-33724834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2976-D411-061A-DA5B-4D1CAC3C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7A1D1-3548-B70C-BE45-41A9DD33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B4D4-D386-F458-D2FE-444C631F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8D4F5-7573-D390-2A41-DBEB11E00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C9048-102C-BCBA-CD84-6BBFD7581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65BE1-B913-DC99-EFF3-58193700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26243-DF04-A022-BB52-DE23DEE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80F9F-95AA-2D6C-07A2-9F461A16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33FC-6342-F135-0754-F5471143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790D6-2327-9E2F-2BBE-87A78A6F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8436E-4471-1017-3195-A30EDBD2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113FF-0548-322D-3816-F7B58829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8323D-E5CD-B042-A665-C2E0B6F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6CAD-5461-8484-047F-40F25776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F799C-18AC-51A5-D89D-BA2269E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D743-3DC9-7AA5-E8F8-36930798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E17B-32BA-BDC4-04C1-424522BF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B1F0-1750-4DBC-3A4C-896A56A4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9432-43C4-BE69-D125-E736D650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416EF-7F31-CBA4-1D3B-42924B18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0D04-2341-C9DB-4CE8-5979E607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D6E3-913D-5533-B864-55312335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8FC78-DF49-4381-48D1-09501DE32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A44E4-C961-CA2E-159D-9E04D7E3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2DE1-E749-06B9-42A3-0F17EAD4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0271-13A8-1468-FEC9-13A1A4E8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E0BA-94FD-6001-62A7-BB3871F8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19D15-F52D-CD7A-457C-132E943E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EACF-84A5-799F-2849-22367E65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5B8F-F2C0-C2C1-20A1-900090EB7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72D2-B6B3-4AE2-B766-D914FF6D1453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A48F-1616-8DB5-D399-840174F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F51D-2B9A-11F1-FCAB-FC8555AD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Estimated frequency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4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variance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93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2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1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93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0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CountSketch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0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4471</Words>
  <Application>Microsoft Office PowerPoint</Application>
  <PresentationFormat>Widescreen</PresentationFormat>
  <Paragraphs>915</Paragraphs>
  <Slides>97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Last Time: (ε,k)-Frequent Items Problem</vt:lpstr>
      <vt:lpstr>(ε,k)-Frequent Items Problem</vt:lpstr>
      <vt:lpstr>CountMin</vt:lpstr>
      <vt:lpstr>CountMin for (ε,k)-Frequent Items Problem</vt:lpstr>
      <vt:lpstr>CountMin for (ε,k)-Frequent Items Problem</vt:lpstr>
      <vt:lpstr>Revisiting CountMin</vt:lpstr>
      <vt:lpstr>Revisiting CountMin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1</cp:revision>
  <dcterms:created xsi:type="dcterms:W3CDTF">2023-09-16T20:19:06Z</dcterms:created>
  <dcterms:modified xsi:type="dcterms:W3CDTF">2023-09-17T03:50:53Z</dcterms:modified>
</cp:coreProperties>
</file>