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788" r:id="rId2"/>
    <p:sldId id="989" r:id="rId3"/>
    <p:sldId id="1260" r:id="rId4"/>
    <p:sldId id="1259" r:id="rId5"/>
    <p:sldId id="1261" r:id="rId6"/>
    <p:sldId id="1124" r:id="rId7"/>
    <p:sldId id="1125" r:id="rId8"/>
    <p:sldId id="1126" r:id="rId9"/>
    <p:sldId id="1103" r:id="rId10"/>
    <p:sldId id="1102" r:id="rId11"/>
    <p:sldId id="1105" r:id="rId12"/>
    <p:sldId id="1209" r:id="rId13"/>
    <p:sldId id="1210" r:id="rId14"/>
    <p:sldId id="1104" r:id="rId15"/>
    <p:sldId id="1212" r:id="rId16"/>
    <p:sldId id="1213" r:id="rId17"/>
    <p:sldId id="1106" r:id="rId18"/>
    <p:sldId id="1233" r:id="rId19"/>
    <p:sldId id="1232" r:id="rId20"/>
    <p:sldId id="1234" r:id="rId21"/>
    <p:sldId id="1235" r:id="rId22"/>
    <p:sldId id="1236" r:id="rId23"/>
    <p:sldId id="1237" r:id="rId24"/>
    <p:sldId id="1107" r:id="rId25"/>
    <p:sldId id="1123" r:id="rId26"/>
    <p:sldId id="1108" r:id="rId27"/>
    <p:sldId id="1111" r:id="rId28"/>
    <p:sldId id="1112" r:id="rId29"/>
    <p:sldId id="1113" r:id="rId30"/>
    <p:sldId id="1115" r:id="rId31"/>
    <p:sldId id="1116" r:id="rId32"/>
    <p:sldId id="1117" r:id="rId33"/>
    <p:sldId id="832" r:id="rId34"/>
    <p:sldId id="1272" r:id="rId35"/>
    <p:sldId id="1275" r:id="rId36"/>
    <p:sldId id="1274" r:id="rId37"/>
    <p:sldId id="1276" r:id="rId38"/>
    <p:sldId id="1277" r:id="rId39"/>
    <p:sldId id="1278" r:id="rId40"/>
    <p:sldId id="1281" r:id="rId41"/>
    <p:sldId id="1280" r:id="rId42"/>
    <p:sldId id="1282" r:id="rId43"/>
    <p:sldId id="1285" r:id="rId44"/>
    <p:sldId id="1284" r:id="rId45"/>
    <p:sldId id="1286" r:id="rId46"/>
    <p:sldId id="1287" r:id="rId47"/>
    <p:sldId id="1288" r:id="rId48"/>
    <p:sldId id="1289" r:id="rId49"/>
    <p:sldId id="1290" r:id="rId50"/>
    <p:sldId id="1291" r:id="rId51"/>
    <p:sldId id="1292" r:id="rId52"/>
    <p:sldId id="1293" r:id="rId53"/>
    <p:sldId id="1294" r:id="rId54"/>
    <p:sldId id="1295" r:id="rId55"/>
    <p:sldId id="1296" r:id="rId56"/>
    <p:sldId id="1297" r:id="rId57"/>
    <p:sldId id="1298" r:id="rId58"/>
    <p:sldId id="1299" r:id="rId59"/>
    <p:sldId id="1301" r:id="rId60"/>
    <p:sldId id="1302" r:id="rId61"/>
    <p:sldId id="1300" r:id="rId62"/>
    <p:sldId id="1303" r:id="rId63"/>
    <p:sldId id="1304" r:id="rId64"/>
    <p:sldId id="1305" r:id="rId65"/>
    <p:sldId id="1306" r:id="rId66"/>
    <p:sldId id="1307" r:id="rId67"/>
    <p:sldId id="130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367AB-BE08-43A1-B57A-6E40BF2539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FBA6-5460-45EA-9C02-B2620447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3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9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7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69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0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2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1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0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2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7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5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586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60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67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27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C55E-8BC6-5F12-21E3-C767ABA2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780CF-5CB7-F9E0-2C64-01CD5AFC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37CE-9FE4-45DA-6BE8-D3DA0BA6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4007-5C12-497E-8112-70A4B28A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89B3-B99E-A868-9C6A-3FACC04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8EDA-C306-12FE-895E-795753D3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CDB40-51B3-F901-5DDF-56CB7C8F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5A1-D617-55A2-6856-18FBC61A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A73-3B80-E359-A49F-A66E60C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4449-31D4-F24E-9A03-81DA840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22425-27A5-379E-1F26-827D2B42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FFEF-2D7C-6D3C-EF90-1223AE7B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4D64-64E8-2EB0-90BB-949B7F1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AA5C-2C26-5D7B-9564-FC3F0CC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EE0B-C99D-246A-9445-111276D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0415-0890-9710-1DBE-B7BCD364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68E-2FB6-C3A2-63BA-08F1FC30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879C-C4E4-2266-E56D-12C2C89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2CFE-2643-A15D-8AFE-297EDB1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5A9C-96A4-E7B0-71ED-AC489B1A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B753-C144-B876-B7DB-BE2CB2B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822B-8240-B561-73D5-1EC207D0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557B-A039-95D5-945C-543551EE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AD1-C6DA-6714-1379-CCA7B7AF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0D60-AAEC-CB4A-BF97-764772E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43D-DEA2-0A94-986A-D65939C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F693-141A-3FD0-2725-01BAF9F7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1B0C-72F8-DCDA-5DCD-91EEE691A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A52D-7E05-4449-E041-B62BE4D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DA38-28BE-BEE7-63F5-AEE99964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70B5-DEBA-15C5-47EE-37135EE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880-9756-85D3-23BA-8544593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DC89-72FC-559E-D60B-E97CFFCE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A151-0354-8025-0FCD-247B9C95A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3E402-F0B6-340B-D2D1-E39E78AC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A66B7-9F15-A881-73D7-A9957B0CE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73CAA-2306-B325-F77A-096DA4D5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C082A-7AED-D428-BD8D-0ECBF059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FA16-29E1-BC2F-229E-A8DA8941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E211-017A-18C6-6C5B-AA66CF3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CACAC-A5AC-3802-25AE-28D446E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0E295-4133-36F4-E25A-24DDF918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C4C2-3D72-41B5-3348-96F836B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C1B5F-7BFB-57EA-8A60-826DDDAE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97649-5AA1-ED99-0701-ED513A5D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1497-41C7-9500-B6FE-6DAC85B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3BA2-5D71-E3E9-E415-916F14A2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D7E4-8FF1-D6F1-0BE4-4D8678A9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E604-82D9-E822-6710-56B9089B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0835-F526-7ED8-1C8D-F20DB54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E294-02AF-65A0-1EAE-888BFFE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07DA-E6F4-A446-9D31-366BFF2C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1739-A477-5A11-D9A6-3A6FEBFE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472D-2660-638A-38A3-CF66C9E44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0A9BD-D5E5-D532-5746-A5B03975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E17C-9E13-1519-B25C-B44F7D1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332D4-52FB-5EB0-93C2-349393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805-5599-E70E-AD6A-E128BAE7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0F0B8-995E-5175-769C-861AEB9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4B25-391C-BEA5-3F0F-E760A6C3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0DCA-543F-4819-0714-089AA4CF1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0C18-828A-3A30-586C-A040D3DD5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4668-B572-39FB-5383-47B5084E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11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C6D47-78CF-C07E-71E3-8C646E6BB91F}"/>
              </a:ext>
            </a:extLst>
          </p:cNvPr>
          <p:cNvSpPr txBox="1"/>
          <p:nvPr/>
        </p:nvSpPr>
        <p:spPr>
          <a:xfrm>
            <a:off x="701040" y="296733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4971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0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contribution of the sample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019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29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498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7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091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26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24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50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49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142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54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078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slightly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72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3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+(4/3)(100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94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5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8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337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14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1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48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 </a:t>
                </a:r>
                <a:r>
                  <a:rPr lang="en-US" sz="3200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/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/>
                    </a:solidFill>
                  </a:rPr>
                  <a:t>1 1 1 1 1 1 1 1 1 1 1 1 1 1 1 1 1 1 1 1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blipFill>
                <a:blip r:embed="rId4"/>
                <a:stretch>
                  <a:fillRect l="-2920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76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757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392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28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What about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0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Can 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Bernstein’s inequality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941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49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321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3031</Words>
  <Application>Microsoft Office PowerPoint</Application>
  <PresentationFormat>Widescreen</PresentationFormat>
  <Paragraphs>464</Paragraphs>
  <Slides>67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PowerPoint Presentation</vt:lpstr>
      <vt:lpstr>PowerPoint Presentation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Previously: Bernstein’s Inequality</vt:lpstr>
      <vt:lpstr>Sampling for Sum Estimation</vt:lpstr>
      <vt:lpstr>Sampling for Sum Estimation</vt:lpstr>
      <vt:lpstr>Sampling for Sum Estimation</vt:lpstr>
      <vt:lpstr>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Sampling for Sum Estimation</vt:lpstr>
      <vt:lpstr>Sampling for Sum Estimation</vt:lpstr>
      <vt:lpstr>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2024-02-21T20:27:06Z</dcterms:created>
  <dcterms:modified xsi:type="dcterms:W3CDTF">2024-02-22T17:30:40Z</dcterms:modified>
</cp:coreProperties>
</file>