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861" r:id="rId2"/>
    <p:sldId id="989" r:id="rId3"/>
    <p:sldId id="1261" r:id="rId4"/>
    <p:sldId id="1125" r:id="rId5"/>
    <p:sldId id="1213" r:id="rId6"/>
    <p:sldId id="1112" r:id="rId7"/>
    <p:sldId id="1113" r:id="rId8"/>
    <p:sldId id="1115" r:id="rId9"/>
    <p:sldId id="1116" r:id="rId10"/>
    <p:sldId id="832" r:id="rId11"/>
    <p:sldId id="1272" r:id="rId12"/>
    <p:sldId id="1238" r:id="rId13"/>
    <p:sldId id="1239" r:id="rId14"/>
    <p:sldId id="1262" r:id="rId15"/>
    <p:sldId id="1268" r:id="rId16"/>
    <p:sldId id="1265" r:id="rId17"/>
    <p:sldId id="1263" r:id="rId18"/>
    <p:sldId id="1269" r:id="rId19"/>
    <p:sldId id="1266" r:id="rId20"/>
    <p:sldId id="1267" r:id="rId21"/>
    <p:sldId id="1270" r:id="rId22"/>
    <p:sldId id="1271" r:id="rId23"/>
    <p:sldId id="1264" r:id="rId24"/>
    <p:sldId id="1127" r:id="rId25"/>
    <p:sldId id="1128" r:id="rId26"/>
    <p:sldId id="1129" r:id="rId27"/>
    <p:sldId id="1131" r:id="rId28"/>
    <p:sldId id="1130" r:id="rId29"/>
    <p:sldId id="1133" r:id="rId30"/>
    <p:sldId id="1132" r:id="rId31"/>
    <p:sldId id="1190" r:id="rId32"/>
    <p:sldId id="1192" r:id="rId33"/>
    <p:sldId id="1191" r:id="rId34"/>
    <p:sldId id="1195" r:id="rId35"/>
    <p:sldId id="1196" r:id="rId36"/>
    <p:sldId id="1197" r:id="rId37"/>
    <p:sldId id="1198" r:id="rId38"/>
    <p:sldId id="1199" r:id="rId39"/>
    <p:sldId id="1200" r:id="rId40"/>
    <p:sldId id="1202" r:id="rId41"/>
    <p:sldId id="1220" r:id="rId42"/>
    <p:sldId id="1221" r:id="rId43"/>
    <p:sldId id="1218" r:id="rId44"/>
    <p:sldId id="1223" r:id="rId45"/>
    <p:sldId id="1222" r:id="rId46"/>
    <p:sldId id="1204" r:id="rId47"/>
    <p:sldId id="735" r:id="rId48"/>
    <p:sldId id="1240" r:id="rId49"/>
    <p:sldId id="1241" r:id="rId50"/>
    <p:sldId id="733" r:id="rId51"/>
    <p:sldId id="732" r:id="rId52"/>
    <p:sldId id="731" r:id="rId53"/>
    <p:sldId id="1242" r:id="rId54"/>
    <p:sldId id="1243" r:id="rId55"/>
    <p:sldId id="1245" r:id="rId56"/>
    <p:sldId id="1246" r:id="rId57"/>
    <p:sldId id="1247" r:id="rId58"/>
    <p:sldId id="1248" r:id="rId59"/>
    <p:sldId id="1249" r:id="rId60"/>
    <p:sldId id="1251" r:id="rId61"/>
    <p:sldId id="1250" r:id="rId62"/>
    <p:sldId id="1252" r:id="rId63"/>
    <p:sldId id="1254" r:id="rId64"/>
    <p:sldId id="1255" r:id="rId65"/>
    <p:sldId id="1256" r:id="rId66"/>
    <p:sldId id="673" r:id="rId67"/>
    <p:sldId id="125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EBA06-0A49-4214-AFB8-0FB68B23374D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CB6B8-9A62-4592-8345-62203E7B3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12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68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83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99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617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33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2270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7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034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54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7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76B60-F9D9-FEBD-6273-C70C4EED9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29CD3-B680-FB50-7E7C-B83E06445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91E38-0B9F-9EB7-6891-DF1DB5DD2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660A-0136-C633-C96E-5E287216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C91E9-2CF8-1EE8-0B1B-4A72381D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9132B-D907-AEEB-C805-A210D78A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76E99-1B59-FA16-E05B-AA53B67B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2C7AB-1B9E-7943-400B-E6BE6931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AD7D6-DA99-8677-7750-D9AFB80B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F2B67-0C9D-C0FF-90BB-C7AD785D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67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B5C8D5-0C0B-6774-80BD-B78C8132D8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E3F0F-3C3A-3D4D-309D-AC6F30F1B1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F2EDE-5EE3-65EC-F2C7-A9E201D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98078-4E1E-627A-2CD2-57133F5B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93D6F-65B3-3C07-CB61-8D56F9B89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EE39A-A16B-6B92-DDE4-284A35DFF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C22F-F9AF-A256-163D-84A88AE58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27E0E-23B7-CF9E-2C33-B49CA8E7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7348-3900-EDAD-FA1B-C2AEE1BF7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22075-BF87-3F2A-927D-FAF43CB77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199D8-355B-6828-AB90-9DDB5698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65016-C82B-FD6F-010A-8B2711D6C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ACFF-C889-CAEE-DB29-B5E17F4F3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76449-E8E3-6792-7EE0-286A4D163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99D2C-6F6F-CA21-40DB-B99B4055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83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7C1C-07E6-A581-B69E-5F1A989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755D5-9566-DABC-DD4D-C7766712D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B9A25-3A56-3741-BAE2-471048F8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A831F-067A-D897-8A23-9DE868D6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7FAE9-807F-4814-E11E-F5779319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4672D-4A7B-54AE-A355-782144D02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9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AB6B9-71A3-0D9D-6534-E8862666C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6C7E-9F3D-9B16-AECD-3CD01ECE4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55B59-49EE-DE24-B86B-1FBC303E1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A98FDD-0804-41CE-36C8-5BFE79603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6D05-1CBD-675A-C63F-CA8BC83C4C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FA97C-8037-99EB-025D-BB6478D4E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B8D8-0A20-D149-FC8B-893C42D8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84ACF-47A1-B7CE-DD36-B362120B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10214-6BFF-337C-C222-B5BA7F0A4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BE2FE-5A4F-BBA8-C1E6-D14F0270B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FCCD2-F893-9A9F-8EB3-19E8D3D4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0C707C-B345-0C73-A103-366DDFE5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14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44ED68-1A0F-4332-A678-62411B507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69E0A-B947-939D-F9F4-31AF2612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2A697-BE06-4D89-BCCA-3B766315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C5C3-A6D7-A9A1-7591-1E51E93F4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65AF-ECA5-EED4-591B-C8EE6ED4D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07E52-24A9-0FD3-72D0-554A06FFAA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877E4-CBA2-F726-C4E4-63DE1C5F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862C4-0DCF-036A-4764-DB867718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E9157-ED4D-7C6D-2677-B982347D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9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DB69-89A2-E27A-870D-C1ECA12D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CF4EB4-753B-5A06-33A9-B92D9D1C3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D64B06-8BBE-38D1-2F6B-D7F9DB413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282EDA-0B16-310F-EE65-A40A6DBED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69479-88B0-9698-166A-B73FF15BC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B4B77-67AA-E377-AD32-B92B9D57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90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EC363-5D82-BCD5-3A11-6B2EBA732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5A3AA-0613-A882-C532-7981359EC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98161-1A78-B4E5-05E1-8081A8402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CC1CE-0331-4729-9C97-73F7918B9F9C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69F1-46A7-3393-C36E-085504E84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CDEE5-FA49-20D5-3313-3A9C4DE07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5635B4-A1B9-4256-8EEA-77C696AF8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5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.png"/><Relationship Id="rId7" Type="http://schemas.openxmlformats.org/officeDocument/2006/relationships/image" Target="NUL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gi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2.png"/><Relationship Id="rId4" Type="http://schemas.openxmlformats.org/officeDocument/2006/relationships/image" Target="../media/image20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2.jpg"/><Relationship Id="rId4" Type="http://schemas.openxmlformats.org/officeDocument/2006/relationships/image" Target="../media/image17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81.png"/><Relationship Id="rId7" Type="http://schemas.openxmlformats.org/officeDocument/2006/relationships/image" Target="../media/image3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35.png"/><Relationship Id="rId9" Type="http://schemas.openxmlformats.org/officeDocument/2006/relationships/image" Target="../media/image34.jp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31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Sampling for Sum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numbers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9810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71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simple way to obtain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to uniformly sample points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50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the same cost,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930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63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9968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311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2493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691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803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22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m:rPr>
                            <m:sty m:val="p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ost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330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all points have cost 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points do I need to sample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within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-factor?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0227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9859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Fix</a:t>
                </a:r>
                <a:r>
                  <a:rPr lang="en-US" sz="3200" dirty="0"/>
                  <a:t>: 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1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7840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4980B61-3EFF-4398-AB0A-B413B98DC0D0}"/>
              </a:ext>
            </a:extLst>
          </p:cNvPr>
          <p:cNvSpPr/>
          <p:nvPr/>
        </p:nvSpPr>
        <p:spPr>
          <a:xfrm>
            <a:off x="7776885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C048D4-19FF-97E9-C51A-8EB9D790C2E4}"/>
              </a:ext>
            </a:extLst>
          </p:cNvPr>
          <p:cNvSpPr/>
          <p:nvPr/>
        </p:nvSpPr>
        <p:spPr>
          <a:xfrm>
            <a:off x="3590215" y="36458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8A84D7-2513-96A6-5E3E-6CC85283C905}"/>
              </a:ext>
            </a:extLst>
          </p:cNvPr>
          <p:cNvSpPr/>
          <p:nvPr/>
        </p:nvSpPr>
        <p:spPr>
          <a:xfrm>
            <a:off x="8412392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A398A97-0FDD-367F-8D1C-68D44F5AA45A}"/>
              </a:ext>
            </a:extLst>
          </p:cNvPr>
          <p:cNvSpPr/>
          <p:nvPr/>
        </p:nvSpPr>
        <p:spPr>
          <a:xfrm>
            <a:off x="7900821" y="32336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98E0BC-D585-AD4C-3295-41521953FEE5}"/>
              </a:ext>
            </a:extLst>
          </p:cNvPr>
          <p:cNvSpPr/>
          <p:nvPr/>
        </p:nvSpPr>
        <p:spPr>
          <a:xfrm>
            <a:off x="8111491" y="387415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9D0ADF-36D0-892D-D8D9-928A5F78F6CB}"/>
              </a:ext>
            </a:extLst>
          </p:cNvPr>
          <p:cNvSpPr/>
          <p:nvPr/>
        </p:nvSpPr>
        <p:spPr>
          <a:xfrm>
            <a:off x="3827908" y="399094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F53238E-A558-12CE-9543-3169AD0E90E0}"/>
              </a:ext>
            </a:extLst>
          </p:cNvPr>
          <p:cNvSpPr/>
          <p:nvPr/>
        </p:nvSpPr>
        <p:spPr>
          <a:xfrm>
            <a:off x="4262341" y="338601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2D260F2-25FA-3A81-53BF-A948734A6C25}"/>
              </a:ext>
            </a:extLst>
          </p:cNvPr>
          <p:cNvSpPr/>
          <p:nvPr/>
        </p:nvSpPr>
        <p:spPr>
          <a:xfrm>
            <a:off x="8513918" y="383606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680B09-9401-D1AC-8FBD-F68830574D9C}"/>
              </a:ext>
            </a:extLst>
          </p:cNvPr>
          <p:cNvSpPr/>
          <p:nvPr/>
        </p:nvSpPr>
        <p:spPr>
          <a:xfrm>
            <a:off x="3974710" y="361233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D0F3E-6218-F6C8-4B22-36237DA80DAC}"/>
              </a:ext>
            </a:extLst>
          </p:cNvPr>
          <p:cNvSpPr/>
          <p:nvPr/>
        </p:nvSpPr>
        <p:spPr>
          <a:xfrm>
            <a:off x="4212048" y="38835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F64DD-4A97-B501-473A-CDAAF2866413}"/>
              </a:ext>
            </a:extLst>
          </p:cNvPr>
          <p:cNvSpPr/>
          <p:nvPr/>
        </p:nvSpPr>
        <p:spPr>
          <a:xfrm>
            <a:off x="3749605" y="331210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6C74A8-5CAD-A24F-8E94-7E7CADD092DE}"/>
              </a:ext>
            </a:extLst>
          </p:cNvPr>
          <p:cNvSpPr/>
          <p:nvPr/>
        </p:nvSpPr>
        <p:spPr>
          <a:xfrm>
            <a:off x="8156859" y="353384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3FFC0F-B47A-09EA-FFEA-B8AA9744A771}"/>
              </a:ext>
            </a:extLst>
          </p:cNvPr>
          <p:cNvSpPr/>
          <p:nvPr/>
        </p:nvSpPr>
        <p:spPr>
          <a:xfrm>
            <a:off x="5488221" y="23028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0AF078-90E4-8BAB-FC34-540AA68D2937}"/>
              </a:ext>
            </a:extLst>
          </p:cNvPr>
          <p:cNvSpPr/>
          <p:nvPr/>
        </p:nvSpPr>
        <p:spPr>
          <a:xfrm>
            <a:off x="6418641" y="230203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70DAE7-2969-2779-71EB-EB440FC2973B}"/>
              </a:ext>
            </a:extLst>
          </p:cNvPr>
          <p:cNvSpPr/>
          <p:nvPr/>
        </p:nvSpPr>
        <p:spPr>
          <a:xfrm>
            <a:off x="6160347" y="2042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DFE85-90A9-59C5-007D-197CEAA76477}"/>
              </a:ext>
            </a:extLst>
          </p:cNvPr>
          <p:cNvSpPr/>
          <p:nvPr/>
        </p:nvSpPr>
        <p:spPr>
          <a:xfrm>
            <a:off x="5872716" y="226930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E8B5684-828B-FA49-6C81-A28114E7EEEA}"/>
              </a:ext>
            </a:extLst>
          </p:cNvPr>
          <p:cNvSpPr/>
          <p:nvPr/>
        </p:nvSpPr>
        <p:spPr>
          <a:xfrm>
            <a:off x="6110054" y="25404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311CFD-C8A7-0FAA-5715-87C0ACA69B2D}"/>
              </a:ext>
            </a:extLst>
          </p:cNvPr>
          <p:cNvSpPr/>
          <p:nvPr/>
        </p:nvSpPr>
        <p:spPr>
          <a:xfrm>
            <a:off x="5647611" y="19690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3643B8-1F0B-57B2-2160-C66AA6F086E6}"/>
              </a:ext>
            </a:extLst>
          </p:cNvPr>
          <p:cNvSpPr/>
          <p:nvPr/>
        </p:nvSpPr>
        <p:spPr>
          <a:xfrm>
            <a:off x="5966321" y="17428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8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8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online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 of Online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2436</Words>
  <Application>Microsoft Office PowerPoint</Application>
  <PresentationFormat>Widescreen</PresentationFormat>
  <Paragraphs>465</Paragraphs>
  <Slides>67</Slides>
  <Notes>54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PowerPoint Presentation</vt:lpstr>
      <vt:lpstr>Last Time: k-Clustering</vt:lpstr>
      <vt:lpstr>Last Time: k-Clustering</vt:lpstr>
      <vt:lpstr>Last Time: (k,z)-Clustering in the Streaming Model</vt:lpstr>
      <vt:lpstr>Last Time: (k,z)-Clustering in the Streaming Model</vt:lpstr>
      <vt:lpstr>Last Time: (k,z)-Clustering in the Streaming Model</vt:lpstr>
      <vt:lpstr>Last Time: (k,z)-Clustering in the Streaming Model</vt:lpstr>
      <vt:lpstr>Previously: Bernstein’s Inequality</vt:lpstr>
      <vt:lpstr>Sampling for Sum Estimation</vt:lpstr>
      <vt:lpstr>Coreset Construction and Sampling</vt:lpstr>
      <vt:lpstr>Coreset Construction and Sampling</vt:lpstr>
      <vt:lpstr>Coreset Construction and Uniform Sampling</vt:lpstr>
      <vt:lpstr>Previously: Bernstein’s Inequality</vt:lpstr>
      <vt:lpstr>Previously: Bernstein’s Inequality</vt:lpstr>
      <vt:lpstr>Coreset Construction and Uniform Sampling</vt:lpstr>
      <vt:lpstr>Previously: Bernstein’s Inequality</vt:lpstr>
      <vt:lpstr>Previously: Bernstein’s Inequality</vt:lpstr>
      <vt:lpstr>Coreset Construction and Uniform Sampling</vt:lpstr>
      <vt:lpstr>Previously: Bernstein’s Inequality</vt:lpstr>
      <vt:lpstr>Previously: Bernstein’s Inequality</vt:lpstr>
      <vt:lpstr>Coreset Construction and Uniform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Coreset Construction and Sampling</vt:lpstr>
      <vt:lpstr>Sensitivity Sampling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 of Online Sensitivity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4</cp:revision>
  <dcterms:created xsi:type="dcterms:W3CDTF">2023-10-23T20:36:43Z</dcterms:created>
  <dcterms:modified xsi:type="dcterms:W3CDTF">2023-10-24T21:50:52Z</dcterms:modified>
</cp:coreProperties>
</file>