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861" r:id="rId2"/>
    <p:sldId id="989" r:id="rId3"/>
    <p:sldId id="1122" r:id="rId4"/>
    <p:sldId id="1135" r:id="rId5"/>
    <p:sldId id="1146" r:id="rId6"/>
    <p:sldId id="1153" r:id="rId7"/>
    <p:sldId id="1155" r:id="rId8"/>
    <p:sldId id="1156" r:id="rId9"/>
    <p:sldId id="1214" r:id="rId10"/>
    <p:sldId id="1216" r:id="rId11"/>
    <p:sldId id="1218" r:id="rId12"/>
    <p:sldId id="1217" r:id="rId13"/>
    <p:sldId id="1215" r:id="rId14"/>
    <p:sldId id="1219" r:id="rId15"/>
    <p:sldId id="1220" r:id="rId16"/>
    <p:sldId id="1222" r:id="rId17"/>
    <p:sldId id="1223" r:id="rId18"/>
    <p:sldId id="1224" r:id="rId19"/>
    <p:sldId id="1225" r:id="rId20"/>
    <p:sldId id="1226" r:id="rId21"/>
    <p:sldId id="1228" r:id="rId22"/>
    <p:sldId id="1221" r:id="rId23"/>
    <p:sldId id="1229" r:id="rId24"/>
    <p:sldId id="1230" r:id="rId25"/>
    <p:sldId id="1231" r:id="rId26"/>
    <p:sldId id="1124" r:id="rId27"/>
    <p:sldId id="1125" r:id="rId28"/>
    <p:sldId id="1126" r:id="rId29"/>
    <p:sldId id="1103" r:id="rId30"/>
    <p:sldId id="1102" r:id="rId31"/>
    <p:sldId id="1105" r:id="rId32"/>
    <p:sldId id="1209" r:id="rId33"/>
    <p:sldId id="1210" r:id="rId34"/>
    <p:sldId id="1104" r:id="rId35"/>
    <p:sldId id="1212" r:id="rId36"/>
    <p:sldId id="1213" r:id="rId37"/>
    <p:sldId id="1106" r:id="rId38"/>
    <p:sldId id="1233" r:id="rId39"/>
    <p:sldId id="1232" r:id="rId40"/>
    <p:sldId id="1234" r:id="rId41"/>
    <p:sldId id="1235" r:id="rId42"/>
    <p:sldId id="1236" r:id="rId43"/>
    <p:sldId id="1237" r:id="rId44"/>
    <p:sldId id="1107" r:id="rId45"/>
    <p:sldId id="1123" r:id="rId46"/>
    <p:sldId id="1108" r:id="rId47"/>
    <p:sldId id="1111" r:id="rId48"/>
    <p:sldId id="1112" r:id="rId49"/>
    <p:sldId id="1113" r:id="rId50"/>
    <p:sldId id="1115" r:id="rId51"/>
    <p:sldId id="1116" r:id="rId52"/>
    <p:sldId id="1117" r:id="rId53"/>
    <p:sldId id="1098" r:id="rId54"/>
    <p:sldId id="1101" r:id="rId55"/>
    <p:sldId id="1099" r:id="rId56"/>
    <p:sldId id="1100" r:id="rId57"/>
    <p:sldId id="257" r:id="rId58"/>
    <p:sldId id="258" r:id="rId59"/>
    <p:sldId id="635" r:id="rId60"/>
    <p:sldId id="636" r:id="rId61"/>
    <p:sldId id="634" r:id="rId62"/>
    <p:sldId id="637" r:id="rId63"/>
    <p:sldId id="643" r:id="rId64"/>
    <p:sldId id="665" r:id="rId65"/>
    <p:sldId id="644" r:id="rId66"/>
    <p:sldId id="639" r:id="rId67"/>
    <p:sldId id="641" r:id="rId68"/>
    <p:sldId id="649" r:id="rId69"/>
    <p:sldId id="642" r:id="rId70"/>
    <p:sldId id="645" r:id="rId71"/>
    <p:sldId id="647" r:id="rId72"/>
    <p:sldId id="652" r:id="rId73"/>
    <p:sldId id="648" r:id="rId74"/>
    <p:sldId id="651" r:id="rId75"/>
    <p:sldId id="654" r:id="rId76"/>
    <p:sldId id="653" r:id="rId77"/>
    <p:sldId id="646" r:id="rId78"/>
    <p:sldId id="650" r:id="rId79"/>
    <p:sldId id="655" r:id="rId80"/>
    <p:sldId id="664" r:id="rId81"/>
    <p:sldId id="656" r:id="rId82"/>
    <p:sldId id="657" r:id="rId83"/>
    <p:sldId id="662" r:id="rId84"/>
    <p:sldId id="663" r:id="rId85"/>
    <p:sldId id="658" r:id="rId86"/>
    <p:sldId id="659" r:id="rId87"/>
    <p:sldId id="660" r:id="rId88"/>
    <p:sldId id="661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1EA65-F4DE-48D3-9109-813EF84776F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2CEB-F925-45BB-8F32-584C250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8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7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7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4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9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4A6C-F661-7D7F-587E-634899469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D048A-BA21-D3A7-E390-E435991D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B42E-ED14-9AD5-39FF-F2B554ED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836C-AEC4-28F4-F13E-EDE154E4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418E-2037-E340-FF83-75659F4D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E8B-6B1C-A50B-6FA4-402B9BAA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3A2C-6A38-9646-A74E-C55F6A8D7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E128-03D5-0DDF-1C6B-DECDB015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681F-EC76-3BDF-71FF-F17C10C9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167C-C8D6-7BC4-007C-2B9646C6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65065-0DF2-132E-15AB-6A23E6AA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585B-7C1C-6470-2957-E0CD58D1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5029-5E3F-16A3-251E-884BBB76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FEE6-C7AE-1EF4-5850-AF5E8D9B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C8F7-9693-8C7B-5D5D-6A026D9B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6328-48B0-0D71-93EA-F9EF4A62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D292-5602-ACE3-0BEA-B89B0932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9FBB-5D6E-1915-752F-F4EB4133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BB92-7A50-0E58-81F2-50F8DB0A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1EC85-9616-0CCA-FE5A-AFA7855B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B0B3-22CD-E9DA-8E53-7477917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82EE-5473-F010-5E70-20C6E809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DDAF-6720-C67D-38D7-22E4E8DD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B419-E648-FC67-69A6-902B6D31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7F13-5022-59D2-846E-35541AFC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EBAA-0F7A-DA2A-883A-69AC85E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F31F-152C-ADA3-9B98-F468E15D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086D3-1BF1-00B4-9B2F-2B829775B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02466-ED16-38D1-0814-47750AED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D0DB-A577-4815-BC25-50BF38D4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82AFA-56B6-2CC7-1C00-81CB2B4F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7877-9924-F66B-CCCC-5042E22D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756F-21FA-4BBF-E477-7BBAD860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5FC5-342A-A532-F8CF-12EC7B73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16821-6A6D-0C95-646B-9ABB77C15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5FC78-C86D-D737-B8D7-FAB8F189E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5479C-5F8E-CD55-F432-553A1891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A1C24-27D7-C92D-5BE8-EBFDFB4F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71A2-0BF1-C8BC-4372-AFE3FEB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85F4-6716-E009-514C-89B22C73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0E9BB-7754-1ABC-8A03-D8AF08CF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3EB18-951D-DCF1-AEE6-F25AE01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3D2A7-DC64-A9B7-398B-372518B8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76F34-96C6-C81A-C00A-E411628E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A170D-2928-4FC7-6FF1-47334D9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E2CB2-76CA-2D6A-55C1-25D388F4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9E2D-83A9-DA09-FB45-FADAEDC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3F85-99DD-6971-1A98-1D9BAF9B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9D2BA-73D0-CE81-E059-C448C99E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0DECC-DB22-D797-F903-13C85F88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78A9A-4D78-5C9C-9E40-F472467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8103-D139-E57A-D725-67B969BF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A430-4CB1-CF44-9CC8-4568A865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D9909-EB5B-9FBB-F235-9CD960A00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391E-6AE3-F243-2FC1-C1B515D3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21B5-66CB-53F6-FAA8-07C9B2CF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B3A9-41FA-C564-0FBB-E088ADCA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F85EF-9C84-47A1-84F7-62610CF9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8CD50-DD94-4928-1440-113AA3FF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5CD3-0243-A519-0D58-D192AF93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2666-ED39-C60C-C499-E9B12488A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5CD1-6CE9-3500-6437-4B0433433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CD32-0E3B-B4DD-EFEA-3950CD0F0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2.png"/><Relationship Id="rId7" Type="http://schemas.openxmlformats.org/officeDocument/2006/relationships/image" Target="../media/image16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42.png"/><Relationship Id="rId10" Type="http://schemas.openxmlformats.org/officeDocument/2006/relationships/image" Target="../media/image192.png"/><Relationship Id="rId4" Type="http://schemas.openxmlformats.org/officeDocument/2006/relationships/image" Target="../media/image132.png"/><Relationship Id="rId9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" Type="http://schemas.openxmlformats.org/officeDocument/2006/relationships/image" Target="../media/image37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0.png"/><Relationship Id="rId4" Type="http://schemas.openxmlformats.org/officeDocument/2006/relationships/image" Target="../media/image1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1.png"/><Relationship Id="rId4" Type="http://schemas.openxmlformats.org/officeDocument/2006/relationships/image" Target="../media/image2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1.png"/><Relationship Id="rId4" Type="http://schemas.openxmlformats.org/officeDocument/2006/relationships/image" Target="../media/image50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9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2664960" y="5445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8581906" y="39622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482304" y="1935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82304" y="55708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2553216" y="193838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801008" y="2069462"/>
            <a:ext cx="5704638" cy="3399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2553216" y="2013965"/>
            <a:ext cx="6088478" cy="2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V="1">
            <a:off x="2824350" y="3962294"/>
            <a:ext cx="5837251" cy="1561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2632911" y="2095357"/>
            <a:ext cx="5929088" cy="3475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2824350" y="5524225"/>
            <a:ext cx="5681296" cy="696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18599" y="298052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 flipV="1">
            <a:off x="2824350" y="3059005"/>
            <a:ext cx="5694249" cy="2465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5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7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a necessary and sufficient condition for bipartiteness?</a:t>
            </a:r>
          </a:p>
        </p:txBody>
      </p:sp>
    </p:spTree>
    <p:extLst>
      <p:ext uri="{BB962C8B-B14F-4D97-AF65-F5344CB8AC3E}">
        <p14:creationId xmlns:p14="http://schemas.microsoft.com/office/powerpoint/2010/main" val="276013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a necessary and sufficient condition for bipartiteness?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graph is bipartite if and only if it can be colored using two colors (a coloring of a graph is an assignment of colors to vertices such that no two vertices share the same color)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graph is bipartite if and only if it has no odd cycles</a:t>
            </a:r>
          </a:p>
        </p:txBody>
      </p:sp>
    </p:spTree>
    <p:extLst>
      <p:ext uri="{BB962C8B-B14F-4D97-AF65-F5344CB8AC3E}">
        <p14:creationId xmlns:p14="http://schemas.microsoft.com/office/powerpoint/2010/main" val="186229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perform bipartiteness testing in the central setting?</a:t>
            </a:r>
          </a:p>
        </p:txBody>
      </p:sp>
    </p:spTree>
    <p:extLst>
      <p:ext uri="{BB962C8B-B14F-4D97-AF65-F5344CB8AC3E}">
        <p14:creationId xmlns:p14="http://schemas.microsoft.com/office/powerpoint/2010/main" val="216704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perform bipartiteness testing in the central setting?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Start at arbitrary vertex, run BFS, and assign alternating levels to different side until there is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50438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4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5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087454" y="2698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6938692" y="588423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041932" y="588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39343" y="4287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067692" y="21268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223502" y="722464"/>
            <a:ext cx="4841772" cy="19993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246844" y="2260867"/>
            <a:ext cx="4844190" cy="51642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8067692" y="666967"/>
            <a:ext cx="133630" cy="15384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246844" y="2777290"/>
            <a:ext cx="3771543" cy="3106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018387" y="745452"/>
            <a:ext cx="1103240" cy="5138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47387" y="2283855"/>
            <a:ext cx="371651" cy="2004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098082" y="4366383"/>
            <a:ext cx="1341261" cy="1596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246844" y="2777290"/>
            <a:ext cx="5215841" cy="15335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45242" y="33063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246844" y="2777290"/>
            <a:ext cx="5298398" cy="60750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087454" y="2698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6938692" y="588423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041932" y="588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39343" y="4287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067692" y="21268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223502" y="722464"/>
            <a:ext cx="4841772" cy="19993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246844" y="2260867"/>
            <a:ext cx="4844190" cy="51642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8067692" y="666967"/>
            <a:ext cx="133630" cy="1538403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246844" y="2777290"/>
            <a:ext cx="3771543" cy="3106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018387" y="745452"/>
            <a:ext cx="1103240" cy="5138782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47387" y="2283855"/>
            <a:ext cx="371651" cy="2004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098082" y="4366383"/>
            <a:ext cx="1341261" cy="1596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246844" y="2777290"/>
            <a:ext cx="5215841" cy="15335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45242" y="33063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246844" y="2777290"/>
            <a:ext cx="5298398" cy="60750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81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Bipartiteness is a monotone property, i.e., additional edges to a graph that is not bipartite will result in a graph that is not bipartite</a:t>
            </a:r>
          </a:p>
        </p:txBody>
      </p:sp>
    </p:spTree>
    <p:extLst>
      <p:ext uri="{BB962C8B-B14F-4D97-AF65-F5344CB8AC3E}">
        <p14:creationId xmlns:p14="http://schemas.microsoft.com/office/powerpoint/2010/main" val="314156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Bipartiteness is a monotone property, i.e., additional edges to a graph that is not bipartite will result in a graph that is not bipartite</a:t>
            </a:r>
          </a:p>
        </p:txBody>
      </p:sp>
    </p:spTree>
    <p:extLst>
      <p:ext uri="{BB962C8B-B14F-4D97-AF65-F5344CB8AC3E}">
        <p14:creationId xmlns:p14="http://schemas.microsoft.com/office/powerpoint/2010/main" val="116295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2800" dirty="0"/>
                  <a:t>: Greedily add edges to minimum spanning forest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800" dirty="0"/>
                  <a:t>: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For 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contain a cycle, add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contains an odd cycle, return GRAPH IS NOT BIPARTITE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Return GRAPH IS BIPARTITE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981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maintains a tree (because it does not add any edges that would create cycles)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can keep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edges, so the total space usage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words of space.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31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a matching,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763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7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Maximum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Greedy algorithm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(cardinality)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295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45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blipFill>
                <a:blip r:embed="rId16"/>
                <a:stretch>
                  <a:fillRect t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22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=4+5+5+3+4+5=26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blipFill>
                <a:blip r:embed="rId1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65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=16+25+25+9+16+25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blipFill>
                <a:blip r:embed="rId16"/>
                <a:stretch>
                  <a:fillRect b="-2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/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blipFill>
                <a:blip r:embed="rId17"/>
                <a:stretch>
                  <a:fillRect r="-27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07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Connected graph</a:t>
                </a:r>
                <a:r>
                  <a:rPr lang="en-US" dirty="0"/>
                  <a:t>: There exists a path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for any pair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vertices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connected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708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Associate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/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10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Spanning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a spanning tree in the offline setting?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Minimum spanning tree algorithms (Kruskal, Prim)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Kruskal: Greedily add minimum weight edge to spanning forest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Prim: Greedily grow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5868966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2800" dirty="0"/>
                  <a:t>: Greedily add edges to minimum spanning forest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800" dirty="0"/>
                  <a:t>: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For 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contain a cycle, add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, return GRAPH IS CONNECTED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Return GRAPH IS NOT CONNECTED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can keep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edges, so the total space usage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words of space.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5215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Bipartite graph</a:t>
                </a:r>
                <a:r>
                  <a:rPr lang="en-US" dirty="0"/>
                  <a:t>: Graph can be partitioned into two disjoint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so that every edge is between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bipartite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47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4076</Words>
  <Application>Microsoft Office PowerPoint</Application>
  <PresentationFormat>Widescreen</PresentationFormat>
  <Paragraphs>788</Paragraphs>
  <Slides>88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Previously: Semi-streaming Model</vt:lpstr>
      <vt:lpstr>Last Time: Maximum Matching</vt:lpstr>
      <vt:lpstr>Last Time: Connectivity</vt:lpstr>
      <vt:lpstr>Last Time: Spanning Tree</vt:lpstr>
      <vt:lpstr>Last Time: Connectivity</vt:lpstr>
      <vt:lpstr>Last Time: Connectivity</vt:lpstr>
      <vt:lpstr>Bipartiteness</vt:lpstr>
      <vt:lpstr>PowerPoint Presentation</vt:lpstr>
      <vt:lpstr>PowerPoint Presentation</vt:lpstr>
      <vt:lpstr>PowerPoint Presentation</vt:lpstr>
      <vt:lpstr>PowerPoint Presentation</vt:lpstr>
      <vt:lpstr>Bipartiteness</vt:lpstr>
      <vt:lpstr>Bipartiteness</vt:lpstr>
      <vt:lpstr>Bipartiteness</vt:lpstr>
      <vt:lpstr>Bipartiteness</vt:lpstr>
      <vt:lpstr>PowerPoint Presentation</vt:lpstr>
      <vt:lpstr>PowerPoint Presentation</vt:lpstr>
      <vt:lpstr>PowerPoint Presentation</vt:lpstr>
      <vt:lpstr>PowerPoint Presentation</vt:lpstr>
      <vt:lpstr>Bipartiteness in the Streaming Model</vt:lpstr>
      <vt:lpstr>Bipartiteness in the Streaming Model</vt:lpstr>
      <vt:lpstr>Bipartiteness in the Streaming Model</vt:lpstr>
      <vt:lpstr>Bipartiteness in the Streaming Model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Clustering</vt:lpstr>
      <vt:lpstr>k-Clustering</vt:lpstr>
      <vt:lpstr>k-Clustering</vt:lpstr>
      <vt:lpstr>k-Clustering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5</cp:revision>
  <dcterms:created xsi:type="dcterms:W3CDTF">2023-10-18T21:03:28Z</dcterms:created>
  <dcterms:modified xsi:type="dcterms:W3CDTF">2023-10-20T17:42:49Z</dcterms:modified>
</cp:coreProperties>
</file>