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1161" r:id="rId3"/>
    <p:sldId id="997" r:id="rId4"/>
    <p:sldId id="1004" r:id="rId5"/>
    <p:sldId id="1017" r:id="rId6"/>
    <p:sldId id="1018" r:id="rId7"/>
    <p:sldId id="1005" r:id="rId8"/>
    <p:sldId id="1019" r:id="rId9"/>
    <p:sldId id="1125" r:id="rId10"/>
    <p:sldId id="1109" r:id="rId11"/>
    <p:sldId id="1116" r:id="rId12"/>
    <p:sldId id="1123" r:id="rId13"/>
    <p:sldId id="1124" r:id="rId14"/>
    <p:sldId id="1121" r:id="rId15"/>
    <p:sldId id="1127" r:id="rId16"/>
    <p:sldId id="1128" r:id="rId17"/>
    <p:sldId id="1126" r:id="rId18"/>
    <p:sldId id="1130" r:id="rId19"/>
    <p:sldId id="1131" r:id="rId20"/>
    <p:sldId id="1132" r:id="rId21"/>
    <p:sldId id="1138" r:id="rId22"/>
    <p:sldId id="1134" r:id="rId23"/>
    <p:sldId id="1135" r:id="rId24"/>
    <p:sldId id="1136" r:id="rId25"/>
    <p:sldId id="1140" r:id="rId26"/>
    <p:sldId id="1137" r:id="rId27"/>
    <p:sldId id="1144" r:id="rId28"/>
    <p:sldId id="1143" r:id="rId29"/>
    <p:sldId id="1145" r:id="rId30"/>
    <p:sldId id="1146" r:id="rId31"/>
    <p:sldId id="1147" r:id="rId32"/>
    <p:sldId id="1148" r:id="rId33"/>
    <p:sldId id="1149" r:id="rId34"/>
    <p:sldId id="1150" r:id="rId35"/>
    <p:sldId id="1151" r:id="rId36"/>
    <p:sldId id="1152" r:id="rId37"/>
    <p:sldId id="1153" r:id="rId38"/>
    <p:sldId id="1154" r:id="rId39"/>
    <p:sldId id="1155" r:id="rId40"/>
    <p:sldId id="1156" r:id="rId41"/>
    <p:sldId id="1157" r:id="rId42"/>
    <p:sldId id="1159" r:id="rId43"/>
    <p:sldId id="11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85A-07FD-41D0-AAC6-EAE95715B39D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803F-838A-43A6-BE24-768586A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BD37-C45F-E6B4-D04A-9E4445B3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F10A-B3FC-BFFA-0772-24151FD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F80-FCF7-9782-DDDB-D4CA9650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2BA0-27A5-3203-A4BC-1838DA2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3400-680C-B16B-3214-66EAB86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0C0-07E8-79EE-FE21-28E9EAA6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EA07-B2CD-FDDC-4ACD-FF8595B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F44-3029-DC76-6599-036965C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3C4-59A2-0D3B-36D9-1C7BBF7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CF8-88A2-33CF-4817-3E300E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34A0E-5C2E-2EAF-6365-7DF3DF5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8166-C71A-D21E-C580-33FC77C6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886-0BEC-D62B-93B7-73EB2F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FAA1-C57F-2F3D-D8A5-A05A056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E53-CF8F-A754-B6ED-9527426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FE2-8A13-E567-E679-CA5C25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C0F9-F942-CBEB-4DEA-D73F61AA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2331-2C02-98D0-8CFB-12B22E2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872-1A1C-1F41-953A-E5ABC2D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F6F3-D32A-EEE5-B25A-915C13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C41-8119-31F3-2D45-B85AEB7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1869-6316-BBFA-5FAA-0862DC72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8499-38AC-B23F-16DC-7196103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E52F-B5C7-B496-F46E-93DB7DC7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D82B-80D6-E419-5D44-81165AA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A46-6107-75C0-B0FA-6FBC151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BD8-F9B9-A6F9-6B09-D63FDB1F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92DB-8DC9-ACBD-CFD9-0EB58BB0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1D06-318A-9CD3-7290-32D6F8A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1BF-9F47-F133-9CAD-A7A9963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AA3C-A110-3620-679B-CB31FBA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BE0-DD48-9AB9-AB00-1C2D91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75FA-2008-69D0-A636-3E7C1D3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35E5-B564-2CE1-1653-A75CC49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11D0-B6A3-8F16-EDE4-CD4C6FEF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CF2F-69A1-030B-CF5A-AB3EBFA1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6BF0-89E3-891D-5EE4-B999AB7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2CEB-577F-BB9D-F906-B726C13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6089F-C34B-8FC5-B36B-343D18B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A30-1EB0-AA3C-F344-029A16A5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6BFD-FA3F-D48C-D1CB-780E81F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3431-78A5-CC88-B950-6774BB0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A820-61C2-7F62-E2B4-B71B8FD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5AEC-FF9C-9820-2B76-C8308C8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F519-B5EE-2990-8D24-455FF3B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1E3F-275D-FCC8-BFCE-1E06633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DCDD-A0D0-7D59-9A5B-3596CBF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0F5-60FE-73FA-C03E-CA34716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1B98-DFCF-9A61-34D7-05C551A2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1BFF-6A10-7112-A2DC-D98488B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38A-B30B-C318-30A6-679DCFA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E631-D137-62CF-BFB1-018CD59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C8C9-3D64-D79E-E1A2-2BC37293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9C3-EF42-BC48-DAEB-34759C57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48A-25B1-6435-B1D1-B51E1FB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2A1B-D7BB-3D81-D938-D41D4E63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4D7-37A9-DA33-A407-1E73D936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6837-1F41-A9F5-F143-D4EFE17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C2A4-B633-6DFA-200E-1EB44C5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181F-35DA-E0B7-9C77-701993FD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F358-D9C0-11B1-4435-EA2D558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0D5-D6E6-4B54-9367-58F9DF0F77B8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D124-022B-F5A3-0B7A-DB3E7CE1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B2C9-B9F6-AE2C-00C5-4CBB1BE5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0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(at least)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1865</Words>
  <Application>Microsoft Office PowerPoint</Application>
  <PresentationFormat>Widescreen</PresentationFormat>
  <Paragraphs>342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Linear Programming (Standard Form)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</vt:lpstr>
      <vt:lpstr>Derandomization of MAX-SAT</vt:lpstr>
      <vt:lpstr>Better Algorithm for MAX-SAT</vt:lpstr>
      <vt:lpstr>Better Algorithm for MAX-SAT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6</cp:revision>
  <dcterms:created xsi:type="dcterms:W3CDTF">2024-03-22T00:19:43Z</dcterms:created>
  <dcterms:modified xsi:type="dcterms:W3CDTF">2024-04-05T18:17:29Z</dcterms:modified>
</cp:coreProperties>
</file>