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788" r:id="rId2"/>
    <p:sldId id="735" r:id="rId3"/>
    <p:sldId id="1240" r:id="rId4"/>
    <p:sldId id="1241" r:id="rId5"/>
    <p:sldId id="733" r:id="rId6"/>
    <p:sldId id="732" r:id="rId7"/>
    <p:sldId id="731" r:id="rId8"/>
    <p:sldId id="1242" r:id="rId9"/>
    <p:sldId id="1243" r:id="rId10"/>
    <p:sldId id="1245" r:id="rId11"/>
    <p:sldId id="1246" r:id="rId12"/>
    <p:sldId id="1247" r:id="rId13"/>
    <p:sldId id="1248" r:id="rId14"/>
    <p:sldId id="1249" r:id="rId15"/>
    <p:sldId id="1251" r:id="rId16"/>
    <p:sldId id="1250" r:id="rId17"/>
    <p:sldId id="1252" r:id="rId18"/>
    <p:sldId id="1254" r:id="rId19"/>
    <p:sldId id="1255" r:id="rId20"/>
    <p:sldId id="1256" r:id="rId21"/>
    <p:sldId id="673" r:id="rId22"/>
    <p:sldId id="125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50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281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5" Type="http://schemas.openxmlformats.org/officeDocument/2006/relationships/image" Target="NULL"/><Relationship Id="rId10" Type="http://schemas.openxmlformats.org/officeDocument/2006/relationships/image" Target="../media/image14.png"/><Relationship Id="rId9" Type="http://schemas.openxmlformats.org/officeDocument/2006/relationships/image" Target="../media/image13.jp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NULL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691</Words>
  <Application>Microsoft Office PowerPoint</Application>
  <PresentationFormat>Widescreen</PresentationFormat>
  <Paragraphs>228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PowerPoint Presentation</vt:lpstr>
      <vt:lpstr>2010 US Census</vt:lpstr>
      <vt:lpstr>2010 US Census</vt:lpstr>
      <vt:lpstr>Summary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Differential Privacy</vt:lpstr>
      <vt:lpstr>Differential Privacy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1</cp:revision>
  <dcterms:created xsi:type="dcterms:W3CDTF">2024-04-05T18:24:18Z</dcterms:created>
  <dcterms:modified xsi:type="dcterms:W3CDTF">2024-04-05T18:24:31Z</dcterms:modified>
</cp:coreProperties>
</file>