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4" r:id="rId2"/>
    <p:sldId id="852" r:id="rId3"/>
    <p:sldId id="854" r:id="rId4"/>
    <p:sldId id="260" r:id="rId5"/>
    <p:sldId id="813" r:id="rId6"/>
    <p:sldId id="763" r:id="rId7"/>
    <p:sldId id="820" r:id="rId8"/>
    <p:sldId id="823" r:id="rId9"/>
    <p:sldId id="824" r:id="rId10"/>
    <p:sldId id="825" r:id="rId11"/>
    <p:sldId id="826" r:id="rId12"/>
    <p:sldId id="827" r:id="rId13"/>
    <p:sldId id="828" r:id="rId14"/>
    <p:sldId id="829" r:id="rId15"/>
    <p:sldId id="830" r:id="rId16"/>
    <p:sldId id="831" r:id="rId17"/>
    <p:sldId id="832" r:id="rId18"/>
    <p:sldId id="833" r:id="rId19"/>
    <p:sldId id="834" r:id="rId20"/>
    <p:sldId id="860" r:id="rId21"/>
    <p:sldId id="861" r:id="rId22"/>
    <p:sldId id="835" r:id="rId23"/>
    <p:sldId id="836" r:id="rId24"/>
    <p:sldId id="838" r:id="rId25"/>
    <p:sldId id="837" r:id="rId26"/>
    <p:sldId id="840" r:id="rId27"/>
    <p:sldId id="839" r:id="rId28"/>
    <p:sldId id="853" r:id="rId29"/>
    <p:sldId id="769" r:id="rId30"/>
    <p:sldId id="767" r:id="rId31"/>
    <p:sldId id="841" r:id="rId32"/>
    <p:sldId id="843" r:id="rId33"/>
    <p:sldId id="844" r:id="rId34"/>
    <p:sldId id="845" r:id="rId35"/>
    <p:sldId id="849" r:id="rId36"/>
    <p:sldId id="847" r:id="rId37"/>
    <p:sldId id="850" r:id="rId38"/>
    <p:sldId id="855" r:id="rId39"/>
    <p:sldId id="856" r:id="rId40"/>
    <p:sldId id="857" r:id="rId41"/>
    <p:sldId id="858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3693-6737-936E-C6D5-20FBF13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4362A-4ED9-8878-128D-E66BB765D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B497-AC77-AEF7-A8F2-60E700D3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E6231-C936-F155-2F85-508FEC5BC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B2DC1-8E58-EF66-8D8A-3F8CD0C53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0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C0926-4486-C510-F9B4-DC1049433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7C357B-7B16-4728-200C-4FCBAFD1F6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C7C0A-431D-724A-66B0-BE610EF17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2172A-DB73-BB53-2C2E-DFEE1E98D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1A28F-0F34-78C9-E21E-F3D3A5CE5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73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1CF69F-CB81-3CC5-2A98-BC7876845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D8FB4-66F4-9CFB-8D9A-2AF0D806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C7FC-75F4-21E2-C754-D946020B8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7AEA3-7DC7-43F9-71FC-BD1912FE0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801ED-D744-4573-F235-4171F3B23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98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EC7-B38A-BDE7-4959-4B959920D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2EA96-5A46-2A38-B456-93FA04394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45011-BCA8-C5A7-3A57-0AF16EA34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E3245-88F0-5DE3-0E52-61B6EDFC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7A9BF-3931-76DB-C044-CEFB637FC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31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26856-3BFF-803A-C896-4E430A8E0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C9E439-745B-A48A-85F6-FF506DBCE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B3C4D-8260-7C01-A554-5B69BDA3C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D81A9D-8AD9-8B60-612B-72B8C7AD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06F7-5F8A-824C-BBFD-3AAAEDD36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608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DE9EC-9EBB-2E59-9872-24A98AA78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A3DB5-9C93-DAC3-1C2B-0022E375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95CB22-1B1E-BC3B-1E7E-E8777D7FE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F63DC-86A6-4BF3-23AC-EBC98B2AC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64249-FC74-4957-66A2-051DEA12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5AA6B5-FF7F-F90B-10D5-315C2875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726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144DA-8C38-AABF-5F22-EA30EFDB6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07FA07-A88B-CC19-5798-332C8BDC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718BE8-5C5D-2D37-1314-6C4E46DD0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85868B-4638-4FF6-9A07-BDB8CB24FB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FF48EC-670A-CEAF-1780-8D4470DB6A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74F06-1270-6726-31EF-7731DD099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0B906F-DDCE-DBE5-556E-B2EB0DFC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81136F-8F51-2318-F6E0-498693EB1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3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C7D16-4A64-3011-AFCE-10348924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A4407-9DE1-05C6-788F-56224687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EEBA3-ABAB-B9D5-CBAC-73F47D3BE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8D2A1A-B21B-880D-05F2-C5015F4BB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802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AC0E2-EBA5-0370-E82C-717E021C6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62B83-6AC6-6705-828A-E7ADD65B3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B9675-8DF2-13E9-F810-5F2409321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581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8BC1E-0684-16E7-3E4A-18D472AD6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3F359-7BE8-E71C-F237-71EB04C913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102875-5796-7336-414C-6354667042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DA9D3E-D390-C23F-F037-4A535287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685CB-DB4E-069A-250B-630A7FAB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4AFB2-84A3-67DF-53DC-2879F0137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C8B16-D1C8-0375-C4D1-6DCD773C6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3C2AEB-5A58-088A-D9D2-3C5EBE7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B235EB-A392-5E9A-CA03-D53BC07F2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A9CCB-5742-A5D7-935F-60729FEDA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9A498-A5ED-88B4-DD52-D6FA8D2FB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14FCF3-A4EE-C47C-72EF-9A5F2DDB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933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B9B4B1-35E3-1345-BF6F-D83A67DF2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D5C3-C77A-E996-5612-C91309B7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389B0-F9D5-AAC4-839C-74E07618F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869AC-DDC4-4971-8444-61064FD65A06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5CBF5-5171-9E83-702D-1B9C4AFA8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A012E7-B0E1-84D3-7F58-120C0EFE5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3705CC-2F0D-490B-8909-62ADA395C0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466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2042054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 and 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Friday</a:t>
            </a:r>
            <a:r>
              <a:rPr lang="en-US" dirty="0"/>
              <a:t>: Email me the members/group name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Future</a:t>
            </a:r>
            <a:r>
              <a:rPr lang="en-US" dirty="0"/>
              <a:t>: Set up meetings to discuss proposed projects</a:t>
            </a:r>
          </a:p>
        </p:txBody>
      </p:sp>
    </p:spTree>
    <p:extLst>
      <p:ext uri="{BB962C8B-B14F-4D97-AF65-F5344CB8AC3E}">
        <p14:creationId xmlns:p14="http://schemas.microsoft.com/office/powerpoint/2010/main" val="985833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Useful variant of Bernstein’s inequality when the random variables are binary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976" y="450835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4971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Multiplicative Error Chernoff Bounds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 1}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.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/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𝛿𝜇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BE4804B-C23F-3271-2F1E-B97740D93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5284083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/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264A6C-FE0B-11CD-8DA8-E7BBB95FA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3940354"/>
                <a:ext cx="8937812" cy="12087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/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F1004DB-8C46-54A8-AA1B-6088524C4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7094" y="2731562"/>
                <a:ext cx="8937812" cy="12087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692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that outputs a real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that is “correct”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, e.g.,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want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0.999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do?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2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9144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Success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Chernoff bounds</a:t>
                </a:r>
                <a:r>
                  <a:rPr lang="en-US" dirty="0"/>
                  <a:t>: Run the algorithm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median. It will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254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14585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Median-of-Means Framework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Suppose we want to estimate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to accuracy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,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Accuracy boosting</a:t>
                </a:r>
                <a:r>
                  <a:rPr lang="en-US" dirty="0"/>
                  <a:t>: 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Success boosting: </a:t>
                </a:r>
                <a:r>
                  <a:rPr lang="en-US" dirty="0"/>
                  <a:t>Find the </a:t>
                </a:r>
                <a:r>
                  <a:rPr lang="en-US" dirty="0">
                    <a:solidFill>
                      <a:srgbClr val="FF0000"/>
                    </a:solidFill>
                  </a:rPr>
                  <a:t>mean</a:t>
                </a:r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f>
                              <m:f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func>
                      </m:e>
                    </m:d>
                  </m:oMath>
                </a14:m>
                <a:r>
                  <a:rPr lang="en-US" dirty="0"/>
                  <a:t> times and take the </a:t>
                </a:r>
                <a:r>
                  <a:rPr lang="en-US" dirty="0">
                    <a:solidFill>
                      <a:srgbClr val="FF0000"/>
                    </a:solidFill>
                  </a:rPr>
                  <a:t>median</a:t>
                </a:r>
                <a:r>
                  <a:rPr lang="en-US" dirty="0"/>
                  <a:t>, to be correct with probability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9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0792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727119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#3 (Max Load)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Θ</m:t>
                        </m:r>
                      </m:e>
                    </m:acc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55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#4 (Coupon Collector)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209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times. “On average”, what is the largest number of times any outcome is rolled?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64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b="0" i="1" dirty="0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01408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Load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3 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get fewer than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3 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8343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“How far numbers are from the average”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2060</Words>
  <Application>Microsoft Office PowerPoint</Application>
  <PresentationFormat>Widescreen</PresentationFormat>
  <Paragraphs>288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 and Future</vt:lpstr>
      <vt:lpstr>Recall: Concentration Inequalities</vt:lpstr>
      <vt:lpstr>Last Time: Moments</vt:lpstr>
      <vt:lpstr>Last Time: Variance</vt:lpstr>
      <vt:lpstr>Last Time: Chebyshev’s Inequality</vt:lpstr>
      <vt:lpstr>Last Time: 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  <vt:lpstr>Chernoff Bounds</vt:lpstr>
      <vt:lpstr>Multiplicative Error Chernoff Bounds</vt:lpstr>
      <vt:lpstr>Use Case</vt:lpstr>
      <vt:lpstr>Success Boosting</vt:lpstr>
      <vt:lpstr>Median-of-Means Framework</vt:lpstr>
      <vt:lpstr>Median-of-Means Framework</vt:lpstr>
      <vt:lpstr>CSCE 689: Special Topics in Modern Algorithms for Data Science </vt:lpstr>
      <vt:lpstr>Trivia Question #3 (Max Load)</vt:lpstr>
      <vt:lpstr>Trivia Question #4 (Coupon Collector)</vt:lpstr>
      <vt:lpstr>Max Load</vt:lpstr>
      <vt:lpstr>Max Load</vt:lpstr>
      <vt:lpstr>Max Load</vt:lpstr>
      <vt:lpstr>Hashing</vt:lpstr>
      <vt:lpstr>Dealing with Collisions</vt:lpstr>
      <vt:lpstr>Collisions and Max Load</vt:lpstr>
      <vt:lpstr>Hashing</vt:lpstr>
      <vt:lpstr>Big Data</vt:lpstr>
      <vt:lpstr>Big Data</vt:lpstr>
      <vt:lpstr>Big Data</vt:lpstr>
      <vt:lpstr>Big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10</cp:revision>
  <dcterms:created xsi:type="dcterms:W3CDTF">2023-08-28T20:05:12Z</dcterms:created>
  <dcterms:modified xsi:type="dcterms:W3CDTF">2023-08-30T18:43:53Z</dcterms:modified>
</cp:coreProperties>
</file>