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861" r:id="rId2"/>
    <p:sldId id="261" r:id="rId3"/>
    <p:sldId id="763" r:id="rId4"/>
    <p:sldId id="1056" r:id="rId5"/>
    <p:sldId id="1107" r:id="rId6"/>
    <p:sldId id="1108" r:id="rId7"/>
    <p:sldId id="1057" r:id="rId8"/>
    <p:sldId id="1061" r:id="rId9"/>
    <p:sldId id="1058" r:id="rId10"/>
    <p:sldId id="1101" r:id="rId11"/>
    <p:sldId id="1102" r:id="rId12"/>
    <p:sldId id="1103" r:id="rId13"/>
    <p:sldId id="1104" r:id="rId14"/>
    <p:sldId id="1106" r:id="rId15"/>
    <p:sldId id="1105" r:id="rId16"/>
    <p:sldId id="1100" r:id="rId17"/>
    <p:sldId id="1059" r:id="rId18"/>
    <p:sldId id="1060" r:id="rId19"/>
    <p:sldId id="1062" r:id="rId20"/>
    <p:sldId id="1063" r:id="rId21"/>
    <p:sldId id="1064" r:id="rId22"/>
    <p:sldId id="1065" r:id="rId23"/>
    <p:sldId id="1066" r:id="rId24"/>
    <p:sldId id="1067" r:id="rId25"/>
    <p:sldId id="1068" r:id="rId26"/>
    <p:sldId id="1069" r:id="rId27"/>
    <p:sldId id="1070" r:id="rId28"/>
    <p:sldId id="1071" r:id="rId29"/>
    <p:sldId id="1072" r:id="rId30"/>
    <p:sldId id="1075" r:id="rId31"/>
    <p:sldId id="1076" r:id="rId32"/>
    <p:sldId id="1077" r:id="rId33"/>
    <p:sldId id="1078" r:id="rId34"/>
    <p:sldId id="1079" r:id="rId35"/>
    <p:sldId id="1080" r:id="rId36"/>
    <p:sldId id="1081" r:id="rId37"/>
    <p:sldId id="1082" r:id="rId38"/>
    <p:sldId id="1083" r:id="rId39"/>
    <p:sldId id="1084" r:id="rId40"/>
    <p:sldId id="1085" r:id="rId41"/>
    <p:sldId id="1086" r:id="rId42"/>
    <p:sldId id="1087" r:id="rId43"/>
    <p:sldId id="1088" r:id="rId44"/>
    <p:sldId id="1089" r:id="rId45"/>
    <p:sldId id="109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F59F9-3B6D-42BC-885B-8A7674EE19A2}" v="377" dt="2023-10-05T00:38:51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BA8F59F9-3B6D-42BC-885B-8A7674EE19A2}"/>
    <pc:docChg chg="custSel addSld delSld modSld">
      <pc:chgData name="Samson Zhou" userId="be955f33642ecbf5" providerId="LiveId" clId="{BA8F59F9-3B6D-42BC-885B-8A7674EE19A2}" dt="2023-10-05T00:59:38.785" v="403" actId="2696"/>
      <pc:docMkLst>
        <pc:docMk/>
      </pc:docMkLst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631622224" sldId="257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4072783048" sldId="258"/>
        </pc:sldMkLst>
      </pc:sldChg>
      <pc:sldChg chg="del">
        <pc:chgData name="Samson Zhou" userId="be955f33642ecbf5" providerId="LiveId" clId="{BA8F59F9-3B6D-42BC-885B-8A7674EE19A2}" dt="2023-10-05T00:59:38.785" v="403" actId="2696"/>
        <pc:sldMkLst>
          <pc:docMk/>
          <pc:sldMk cId="648920410" sldId="504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543757032" sldId="634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769079089" sldId="635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248840127" sldId="636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4202478157" sldId="637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644877389" sldId="639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249417831" sldId="641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830298926" sldId="642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762094214" sldId="643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4263249267" sldId="644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686570612" sldId="645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934317131" sldId="646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032744303" sldId="647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495849292" sldId="648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030400660" sldId="649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087260528" sldId="650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872879557" sldId="651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880022219" sldId="652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987320851" sldId="653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087736272" sldId="654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252470055" sldId="655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452236361" sldId="656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760097476" sldId="657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580882036" sldId="658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18039920" sldId="659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861899055" sldId="660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326903876" sldId="661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092708293" sldId="662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974013346" sldId="663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074980595" sldId="664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443325620" sldId="665"/>
        </pc:sldMkLst>
      </pc:sldChg>
      <pc:sldChg chg="del">
        <pc:chgData name="Samson Zhou" userId="be955f33642ecbf5" providerId="LiveId" clId="{BA8F59F9-3B6D-42BC-885B-8A7674EE19A2}" dt="2023-10-05T00:59:38.785" v="403" actId="2696"/>
        <pc:sldMkLst>
          <pc:docMk/>
          <pc:sldMk cId="3065006565" sldId="787"/>
        </pc:sldMkLst>
      </pc:sldChg>
      <pc:sldChg chg="del">
        <pc:chgData name="Samson Zhou" userId="be955f33642ecbf5" providerId="LiveId" clId="{BA8F59F9-3B6D-42BC-885B-8A7674EE19A2}" dt="2023-10-05T00:59:38.785" v="403" actId="2696"/>
        <pc:sldMkLst>
          <pc:docMk/>
          <pc:sldMk cId="595624896" sldId="788"/>
        </pc:sldMkLst>
      </pc:sldChg>
      <pc:sldChg chg="modSp">
        <pc:chgData name="Samson Zhou" userId="be955f33642ecbf5" providerId="LiveId" clId="{BA8F59F9-3B6D-42BC-885B-8A7674EE19A2}" dt="2023-10-05T00:38:51.777" v="401" actId="20577"/>
        <pc:sldMkLst>
          <pc:docMk/>
          <pc:sldMk cId="693359190" sldId="1062"/>
        </pc:sldMkLst>
        <pc:spChg chg="mod">
          <ac:chgData name="Samson Zhou" userId="be955f33642ecbf5" providerId="LiveId" clId="{BA8F59F9-3B6D-42BC-885B-8A7674EE19A2}" dt="2023-10-05T00:38:51.777" v="401" actId="20577"/>
          <ac:spMkLst>
            <pc:docMk/>
            <pc:sldMk cId="693359190" sldId="1062"/>
            <ac:spMk id="5" creationId="{46EDD9D9-1338-4BC5-9D28-964A84C143C2}"/>
          </ac:spMkLst>
        </pc:spChg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375593267" sldId="1098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627436096" sldId="1099"/>
        </pc:sldMkLst>
      </pc:sldChg>
      <pc:sldChg chg="modSp add mod">
        <pc:chgData name="Samson Zhou" userId="be955f33642ecbf5" providerId="LiveId" clId="{BA8F59F9-3B6D-42BC-885B-8A7674EE19A2}" dt="2023-10-05T00:35:14.763" v="386" actId="27636"/>
        <pc:sldMkLst>
          <pc:docMk/>
          <pc:sldMk cId="2107246423" sldId="1100"/>
        </pc:sldMkLst>
        <pc:spChg chg="mod">
          <ac:chgData name="Samson Zhou" userId="be955f33642ecbf5" providerId="LiveId" clId="{BA8F59F9-3B6D-42BC-885B-8A7674EE19A2}" dt="2023-10-05T00:35:14.763" v="386" actId="27636"/>
          <ac:spMkLst>
            <pc:docMk/>
            <pc:sldMk cId="2107246423" sldId="1100"/>
            <ac:spMk id="5" creationId="{46EDD9D9-1338-4BC5-9D28-964A84C143C2}"/>
          </ac:spMkLst>
        </pc:spChg>
      </pc:sldChg>
      <pc:sldChg chg="modSp add">
        <pc:chgData name="Samson Zhou" userId="be955f33642ecbf5" providerId="LiveId" clId="{BA8F59F9-3B6D-42BC-885B-8A7674EE19A2}" dt="2023-10-05T00:35:20.530" v="388" actId="20577"/>
        <pc:sldMkLst>
          <pc:docMk/>
          <pc:sldMk cId="3220678030" sldId="1101"/>
        </pc:sldMkLst>
        <pc:spChg chg="mod">
          <ac:chgData name="Samson Zhou" userId="be955f33642ecbf5" providerId="LiveId" clId="{BA8F59F9-3B6D-42BC-885B-8A7674EE19A2}" dt="2023-10-05T00:35:20.530" v="388" actId="20577"/>
          <ac:spMkLst>
            <pc:docMk/>
            <pc:sldMk cId="3220678030" sldId="1101"/>
            <ac:spMk id="5" creationId="{46EDD9D9-1338-4BC5-9D28-964A84C143C2}"/>
          </ac:spMkLst>
        </pc:spChg>
      </pc:sldChg>
      <pc:sldChg chg="modSp add">
        <pc:chgData name="Samson Zhou" userId="be955f33642ecbf5" providerId="LiveId" clId="{BA8F59F9-3B6D-42BC-885B-8A7674EE19A2}" dt="2023-10-05T00:35:25.568" v="390" actId="20577"/>
        <pc:sldMkLst>
          <pc:docMk/>
          <pc:sldMk cId="1856376414" sldId="1102"/>
        </pc:sldMkLst>
        <pc:spChg chg="mod">
          <ac:chgData name="Samson Zhou" userId="be955f33642ecbf5" providerId="LiveId" clId="{BA8F59F9-3B6D-42BC-885B-8A7674EE19A2}" dt="2023-10-05T00:35:25.568" v="390" actId="20577"/>
          <ac:spMkLst>
            <pc:docMk/>
            <pc:sldMk cId="1856376414" sldId="1102"/>
            <ac:spMk id="5" creationId="{46EDD9D9-1338-4BC5-9D28-964A84C143C2}"/>
          </ac:spMkLst>
        </pc:spChg>
      </pc:sldChg>
      <pc:sldChg chg="modSp add">
        <pc:chgData name="Samson Zhou" userId="be955f33642ecbf5" providerId="LiveId" clId="{BA8F59F9-3B6D-42BC-885B-8A7674EE19A2}" dt="2023-10-05T00:35:30.396" v="392" actId="20577"/>
        <pc:sldMkLst>
          <pc:docMk/>
          <pc:sldMk cId="2084779273" sldId="1103"/>
        </pc:sldMkLst>
        <pc:spChg chg="mod">
          <ac:chgData name="Samson Zhou" userId="be955f33642ecbf5" providerId="LiveId" clId="{BA8F59F9-3B6D-42BC-885B-8A7674EE19A2}" dt="2023-10-05T00:35:30.396" v="392" actId="20577"/>
          <ac:spMkLst>
            <pc:docMk/>
            <pc:sldMk cId="2084779273" sldId="1103"/>
            <ac:spMk id="5" creationId="{46EDD9D9-1338-4BC5-9D28-964A84C143C2}"/>
          </ac:spMkLst>
        </pc:spChg>
      </pc:sldChg>
      <pc:sldChg chg="modSp add">
        <pc:chgData name="Samson Zhou" userId="be955f33642ecbf5" providerId="LiveId" clId="{BA8F59F9-3B6D-42BC-885B-8A7674EE19A2}" dt="2023-10-05T00:35:45.894" v="394" actId="20577"/>
        <pc:sldMkLst>
          <pc:docMk/>
          <pc:sldMk cId="459302257" sldId="1104"/>
        </pc:sldMkLst>
        <pc:spChg chg="mod">
          <ac:chgData name="Samson Zhou" userId="be955f33642ecbf5" providerId="LiveId" clId="{BA8F59F9-3B6D-42BC-885B-8A7674EE19A2}" dt="2023-10-05T00:35:45.894" v="394" actId="20577"/>
          <ac:spMkLst>
            <pc:docMk/>
            <pc:sldMk cId="459302257" sldId="1104"/>
            <ac:spMk id="5" creationId="{46EDD9D9-1338-4BC5-9D28-964A84C143C2}"/>
          </ac:spMkLst>
        </pc:spChg>
      </pc:sldChg>
      <pc:sldChg chg="modSp add mod">
        <pc:chgData name="Samson Zhou" userId="be955f33642ecbf5" providerId="LiveId" clId="{BA8F59F9-3B6D-42BC-885B-8A7674EE19A2}" dt="2023-10-05T00:35:54.287" v="398" actId="20577"/>
        <pc:sldMkLst>
          <pc:docMk/>
          <pc:sldMk cId="2159716047" sldId="1105"/>
        </pc:sldMkLst>
        <pc:spChg chg="mod">
          <ac:chgData name="Samson Zhou" userId="be955f33642ecbf5" providerId="LiveId" clId="{BA8F59F9-3B6D-42BC-885B-8A7674EE19A2}" dt="2023-10-05T00:35:54.287" v="398" actId="20577"/>
          <ac:spMkLst>
            <pc:docMk/>
            <pc:sldMk cId="2159716047" sldId="1105"/>
            <ac:spMk id="5" creationId="{46EDD9D9-1338-4BC5-9D28-964A84C143C2}"/>
          </ac:spMkLst>
        </pc:spChg>
      </pc:sldChg>
      <pc:sldChg chg="modSp add">
        <pc:chgData name="Samson Zhou" userId="be955f33642ecbf5" providerId="LiveId" clId="{BA8F59F9-3B6D-42BC-885B-8A7674EE19A2}" dt="2023-10-05T00:36:03.840" v="400" actId="20577"/>
        <pc:sldMkLst>
          <pc:docMk/>
          <pc:sldMk cId="1816498901" sldId="1106"/>
        </pc:sldMkLst>
        <pc:spChg chg="mod">
          <ac:chgData name="Samson Zhou" userId="be955f33642ecbf5" providerId="LiveId" clId="{BA8F59F9-3B6D-42BC-885B-8A7674EE19A2}" dt="2023-10-05T00:36:03.840" v="400" actId="20577"/>
          <ac:spMkLst>
            <pc:docMk/>
            <pc:sldMk cId="1816498901" sldId="1106"/>
            <ac:spMk id="5" creationId="{46EDD9D9-1338-4BC5-9D28-964A84C143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F6A0B-F496-46B9-A990-D11FBD17920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589A9-E556-49D9-86B4-CA668B2C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858-1F12-EFD6-05DC-8B73DF22D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80642-AE44-1593-38D3-C77D2213E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F01C-2460-E99D-60FD-515CD39C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48C60-2885-2DC6-B13E-71B52DDB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65B3-C99D-EBC2-2488-8FECA867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2D95-F6B4-6460-CBBA-A9573D2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7BA0F-5A88-7032-FE7B-25412C3E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C89-BF48-D03E-D71C-C746494A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297C-640E-3020-50FA-C8733C2A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FAF0-BC08-FE81-3E0A-61D637BB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7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D6729-11EF-9C10-6F33-0FA4EBD1B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27B9-51BF-079C-BBDC-CA6757DED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A09F-8A22-66DB-1840-921CDAD0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AE4A-EF84-8F61-E6EB-56315157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E4FD-3D4A-4A72-92B3-E0E7A538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0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161F-E0AF-2192-3BBA-22739D5D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2C9F-879D-E5E8-3D85-4B5F17F4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F5B0-8B10-D037-6B1A-D42443C6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93EA7-A9B7-1C51-9039-B1F50913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7418-2AC8-5AC8-48E0-AFBFE6D2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1FB4-C87B-FCFF-033C-D105B302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0118A-2204-4664-FF66-DDEC0DFE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DAED-D59C-799F-D689-F6D96940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2AA4-7EC0-6CD4-B8CC-B873C44A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0A41-D958-5738-F1D6-C399CF40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9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12A7-C398-47BE-EF2C-056BA859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BAC9-8EA5-D71E-A81E-9C796C172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C394-833F-F60B-EBB3-493ABF30E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AEC09-6D5B-CBD4-0091-F0F79CF8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6F5AF-D842-6435-E30D-C02D290A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775E-4182-F073-5C8C-C8B0A0C8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2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D473-3F73-A559-0F1A-428F2986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2678-CDF2-1ABF-E7E9-88DE29AF3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33D42-B45D-AC7C-D72C-7E1D5BB97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D6AA5-C4D2-5323-4D63-371F2A2A7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09D5B-2F53-8310-B408-223DDEC37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4C85F-5767-0960-EC7C-9BB17C5A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1EE75-8976-028F-6FED-E01E3F46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55E6B-E176-EFAD-C281-D2D99A38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9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E64F-4ADE-9691-DE53-1A6697F4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BBA9B-6559-044E-C990-B7E1A4BC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33DEB-63D5-3E86-D1DF-A4A9CAE3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F9E5B-5D78-7980-63BA-66ED45D9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2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D5195-E085-B4B0-157D-E1ABD977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2F5A1-786F-7CE7-EC03-AEC0C5D6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6A107-9398-AB98-169D-7774BE37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5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3B17-3831-5143-65F7-C0D9B7FF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F5CB-ED68-FF71-385B-97193999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3B69-CD1D-3EE1-89FF-26B68E5A5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8654E-66FA-BBB3-4591-1CB483C7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21163-783E-359B-DDB7-EED1C6E4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4F9E9-0ED8-8970-03AF-291770AE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6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3129-3C0A-0B6D-FA06-F5682EF1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30352-A4C6-96A1-A3B3-12A15951E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674CC-F07F-EF5A-FD1A-94111C145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4B4B4-6DC0-93F6-FB07-7E2BC83B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40E39-1FDF-B9FC-19F0-915AC6C8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AABF4-B0B2-77A1-3D75-67427948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D1391-C8B5-A19F-EE90-F15113CF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F927F-14BF-38AC-55D8-B4E82678A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4BF15-6FD9-5C49-10F4-B64AE1FD4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8353-CEF6-4A42-9D47-166BF13E0D00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1C66B-98F5-4FAF-BFC4-A2D516CC0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3253-539F-E045-E021-3FC34E391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17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67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37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77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30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49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71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24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72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26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35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Linearity of variance for </a:t>
                </a:r>
                <a:r>
                  <a:rPr lang="en-US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dirty="0"/>
                  <a:t>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47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200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Very good approximation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/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0.99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≤1.01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225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algorithm does this suggest?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47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algorithm does this suggest?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14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the problem with this approach?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224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813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9199CF6-3CC9-FB5F-E84A-91D43FA37A56}"/>
              </a:ext>
            </a:extLst>
          </p:cNvPr>
          <p:cNvSpPr/>
          <p:nvPr/>
        </p:nvSpPr>
        <p:spPr>
          <a:xfrm>
            <a:off x="10787563" y="3369219"/>
            <a:ext cx="524436" cy="48409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47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714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265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50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/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57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88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183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018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problem here?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616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problem here?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C92B5E58-3ACB-8C69-A29A-049BA70102F2}"/>
                  </a:ext>
                </a:extLst>
              </p:cNvPr>
              <p:cNvSpPr/>
              <p:nvPr/>
            </p:nvSpPr>
            <p:spPr>
              <a:xfrm>
                <a:off x="7757000" y="2324598"/>
                <a:ext cx="4413941" cy="4102216"/>
              </a:xfrm>
              <a:custGeom>
                <a:avLst/>
                <a:gdLst>
                  <a:gd name="connsiteX0" fmla="*/ 11462 w 21600"/>
                  <a:gd name="connsiteY0" fmla="*/ 4342 h 21600"/>
                  <a:gd name="connsiteX1" fmla="*/ 14790 w 21600"/>
                  <a:gd name="connsiteY1" fmla="*/ 0 h 21600"/>
                  <a:gd name="connsiteX2" fmla="*/ 14525 w 21600"/>
                  <a:gd name="connsiteY2" fmla="*/ 5777 h 21600"/>
                  <a:gd name="connsiteX3" fmla="*/ 18007 w 21600"/>
                  <a:gd name="connsiteY3" fmla="*/ 3172 h 21600"/>
                  <a:gd name="connsiteX4" fmla="*/ 16380 w 21600"/>
                  <a:gd name="connsiteY4" fmla="*/ 6532 h 21600"/>
                  <a:gd name="connsiteX5" fmla="*/ 21600 w 21600"/>
                  <a:gd name="connsiteY5" fmla="*/ 6645 h 21600"/>
                  <a:gd name="connsiteX6" fmla="*/ 16985 w 21600"/>
                  <a:gd name="connsiteY6" fmla="*/ 9402 h 21600"/>
                  <a:gd name="connsiteX7" fmla="*/ 18270 w 21600"/>
                  <a:gd name="connsiteY7" fmla="*/ 11290 h 21600"/>
                  <a:gd name="connsiteX8" fmla="*/ 16380 w 21600"/>
                  <a:gd name="connsiteY8" fmla="*/ 12310 h 21600"/>
                  <a:gd name="connsiteX9" fmla="*/ 18877 w 21600"/>
                  <a:gd name="connsiteY9" fmla="*/ 15632 h 21600"/>
                  <a:gd name="connsiteX10" fmla="*/ 14640 w 21600"/>
                  <a:gd name="connsiteY10" fmla="*/ 14350 h 21600"/>
                  <a:gd name="connsiteX11" fmla="*/ 14942 w 21600"/>
                  <a:gd name="connsiteY11" fmla="*/ 17370 h 21600"/>
                  <a:gd name="connsiteX12" fmla="*/ 12180 w 21600"/>
                  <a:gd name="connsiteY12" fmla="*/ 15935 h 21600"/>
                  <a:gd name="connsiteX13" fmla="*/ 11612 w 21600"/>
                  <a:gd name="connsiteY13" fmla="*/ 18842 h 21600"/>
                  <a:gd name="connsiteX14" fmla="*/ 9872 w 21600"/>
                  <a:gd name="connsiteY14" fmla="*/ 17370 h 21600"/>
                  <a:gd name="connsiteX15" fmla="*/ 8700 w 21600"/>
                  <a:gd name="connsiteY15" fmla="*/ 19712 h 21600"/>
                  <a:gd name="connsiteX16" fmla="*/ 7527 w 21600"/>
                  <a:gd name="connsiteY16" fmla="*/ 18125 h 21600"/>
                  <a:gd name="connsiteX17" fmla="*/ 4917 w 21600"/>
                  <a:gd name="connsiteY17" fmla="*/ 21600 h 21600"/>
                  <a:gd name="connsiteX18" fmla="*/ 4805 w 21600"/>
                  <a:gd name="connsiteY18" fmla="*/ 18240 h 21600"/>
                  <a:gd name="connsiteX19" fmla="*/ 1285 w 21600"/>
                  <a:gd name="connsiteY19" fmla="*/ 17825 h 21600"/>
                  <a:gd name="connsiteX20" fmla="*/ 3330 w 21600"/>
                  <a:gd name="connsiteY20" fmla="*/ 15370 h 21600"/>
                  <a:gd name="connsiteX21" fmla="*/ 0 w 21600"/>
                  <a:gd name="connsiteY21" fmla="*/ 12877 h 21600"/>
                  <a:gd name="connsiteX22" fmla="*/ 3935 w 21600"/>
                  <a:gd name="connsiteY22" fmla="*/ 11592 h 21600"/>
                  <a:gd name="connsiteX23" fmla="*/ 1172 w 21600"/>
                  <a:gd name="connsiteY23" fmla="*/ 8270 h 21600"/>
                  <a:gd name="connsiteX24" fmla="*/ 5372 w 21600"/>
                  <a:gd name="connsiteY24" fmla="*/ 7817 h 21600"/>
                  <a:gd name="connsiteX25" fmla="*/ 4502 w 21600"/>
                  <a:gd name="connsiteY25" fmla="*/ 3625 h 21600"/>
                  <a:gd name="connsiteX26" fmla="*/ 8550 w 21600"/>
                  <a:gd name="connsiteY26" fmla="*/ 6382 h 21600"/>
                  <a:gd name="connsiteX27" fmla="*/ 9722 w 21600"/>
                  <a:gd name="connsiteY27" fmla="*/ 1887 h 21600"/>
                  <a:gd name="connsiteX28" fmla="*/ 11462 w 21600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2763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1572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5813 w 18003"/>
                  <a:gd name="connsiteY6" fmla="*/ 9402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6782 w 18003"/>
                  <a:gd name="connsiteY8" fmla="*/ 12699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3633 w 19140"/>
                  <a:gd name="connsiteY18" fmla="*/ 1824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5505 w 19140"/>
                  <a:gd name="connsiteY18" fmla="*/ 1469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6962 w 19832"/>
                  <a:gd name="connsiteY6" fmla="*/ 9791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8323 w 19832"/>
                  <a:gd name="connsiteY6" fmla="*/ 9742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6782 w 20331"/>
                  <a:gd name="connsiteY8" fmla="*/ 12699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4451 w 20331"/>
                  <a:gd name="connsiteY11" fmla="*/ 21163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331" h="21600">
                    <a:moveTo>
                      <a:pt x="10290" y="4342"/>
                    </a:moveTo>
                    <a:lnTo>
                      <a:pt x="13618" y="0"/>
                    </a:lnTo>
                    <a:cubicBezTo>
                      <a:pt x="13530" y="1926"/>
                      <a:pt x="13441" y="3851"/>
                      <a:pt x="13353" y="5777"/>
                    </a:cubicBezTo>
                    <a:lnTo>
                      <a:pt x="16835" y="3172"/>
                    </a:lnTo>
                    <a:lnTo>
                      <a:pt x="15208" y="6532"/>
                    </a:lnTo>
                    <a:lnTo>
                      <a:pt x="19832" y="7277"/>
                    </a:lnTo>
                    <a:lnTo>
                      <a:pt x="18323" y="9742"/>
                    </a:lnTo>
                    <a:cubicBezTo>
                      <a:pt x="18368" y="10242"/>
                      <a:pt x="20286" y="11714"/>
                      <a:pt x="20331" y="12214"/>
                    </a:cubicBezTo>
                    <a:cubicBezTo>
                      <a:pt x="20226" y="12684"/>
                      <a:pt x="18078" y="13445"/>
                      <a:pt x="17973" y="13915"/>
                    </a:cubicBezTo>
                    <a:cubicBezTo>
                      <a:pt x="17884" y="14487"/>
                      <a:pt x="18560" y="19486"/>
                      <a:pt x="18471" y="20058"/>
                    </a:cubicBezTo>
                    <a:lnTo>
                      <a:pt x="14447" y="16344"/>
                    </a:lnTo>
                    <a:cubicBezTo>
                      <a:pt x="14548" y="17351"/>
                      <a:pt x="14350" y="20156"/>
                      <a:pt x="14451" y="21163"/>
                    </a:cubicBezTo>
                    <a:lnTo>
                      <a:pt x="11008" y="15935"/>
                    </a:lnTo>
                    <a:lnTo>
                      <a:pt x="10440" y="18842"/>
                    </a:lnTo>
                    <a:lnTo>
                      <a:pt x="8700" y="17370"/>
                    </a:lnTo>
                    <a:lnTo>
                      <a:pt x="7528" y="19712"/>
                    </a:lnTo>
                    <a:lnTo>
                      <a:pt x="6355" y="18125"/>
                    </a:lnTo>
                    <a:lnTo>
                      <a:pt x="3745" y="21600"/>
                    </a:lnTo>
                    <a:cubicBezTo>
                      <a:pt x="3708" y="20480"/>
                      <a:pt x="5542" y="15810"/>
                      <a:pt x="5505" y="14690"/>
                    </a:cubicBezTo>
                    <a:lnTo>
                      <a:pt x="113" y="17825"/>
                    </a:lnTo>
                    <a:lnTo>
                      <a:pt x="2158" y="15370"/>
                    </a:lnTo>
                    <a:lnTo>
                      <a:pt x="274" y="13217"/>
                    </a:lnTo>
                    <a:lnTo>
                      <a:pt x="1572" y="11592"/>
                    </a:lnTo>
                    <a:lnTo>
                      <a:pt x="0" y="8270"/>
                    </a:lnTo>
                    <a:lnTo>
                      <a:pt x="4200" y="7817"/>
                    </a:lnTo>
                    <a:lnTo>
                      <a:pt x="3330" y="3625"/>
                    </a:lnTo>
                    <a:lnTo>
                      <a:pt x="7378" y="6382"/>
                    </a:lnTo>
                    <a:lnTo>
                      <a:pt x="8550" y="1887"/>
                    </a:lnTo>
                    <a:lnTo>
                      <a:pt x="10290" y="43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</a:rPr>
                  <a:t>Must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to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but the goal is to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C92B5E58-3ACB-8C69-A29A-049BA7010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000" y="2324598"/>
                <a:ext cx="4413941" cy="4102216"/>
              </a:xfrm>
              <a:custGeom>
                <a:avLst/>
                <a:gdLst>
                  <a:gd name="connsiteX0" fmla="*/ 11462 w 21600"/>
                  <a:gd name="connsiteY0" fmla="*/ 4342 h 21600"/>
                  <a:gd name="connsiteX1" fmla="*/ 14790 w 21600"/>
                  <a:gd name="connsiteY1" fmla="*/ 0 h 21600"/>
                  <a:gd name="connsiteX2" fmla="*/ 14525 w 21600"/>
                  <a:gd name="connsiteY2" fmla="*/ 5777 h 21600"/>
                  <a:gd name="connsiteX3" fmla="*/ 18007 w 21600"/>
                  <a:gd name="connsiteY3" fmla="*/ 3172 h 21600"/>
                  <a:gd name="connsiteX4" fmla="*/ 16380 w 21600"/>
                  <a:gd name="connsiteY4" fmla="*/ 6532 h 21600"/>
                  <a:gd name="connsiteX5" fmla="*/ 21600 w 21600"/>
                  <a:gd name="connsiteY5" fmla="*/ 6645 h 21600"/>
                  <a:gd name="connsiteX6" fmla="*/ 16985 w 21600"/>
                  <a:gd name="connsiteY6" fmla="*/ 9402 h 21600"/>
                  <a:gd name="connsiteX7" fmla="*/ 18270 w 21600"/>
                  <a:gd name="connsiteY7" fmla="*/ 11290 h 21600"/>
                  <a:gd name="connsiteX8" fmla="*/ 16380 w 21600"/>
                  <a:gd name="connsiteY8" fmla="*/ 12310 h 21600"/>
                  <a:gd name="connsiteX9" fmla="*/ 18877 w 21600"/>
                  <a:gd name="connsiteY9" fmla="*/ 15632 h 21600"/>
                  <a:gd name="connsiteX10" fmla="*/ 14640 w 21600"/>
                  <a:gd name="connsiteY10" fmla="*/ 14350 h 21600"/>
                  <a:gd name="connsiteX11" fmla="*/ 14942 w 21600"/>
                  <a:gd name="connsiteY11" fmla="*/ 17370 h 21600"/>
                  <a:gd name="connsiteX12" fmla="*/ 12180 w 21600"/>
                  <a:gd name="connsiteY12" fmla="*/ 15935 h 21600"/>
                  <a:gd name="connsiteX13" fmla="*/ 11612 w 21600"/>
                  <a:gd name="connsiteY13" fmla="*/ 18842 h 21600"/>
                  <a:gd name="connsiteX14" fmla="*/ 9872 w 21600"/>
                  <a:gd name="connsiteY14" fmla="*/ 17370 h 21600"/>
                  <a:gd name="connsiteX15" fmla="*/ 8700 w 21600"/>
                  <a:gd name="connsiteY15" fmla="*/ 19712 h 21600"/>
                  <a:gd name="connsiteX16" fmla="*/ 7527 w 21600"/>
                  <a:gd name="connsiteY16" fmla="*/ 18125 h 21600"/>
                  <a:gd name="connsiteX17" fmla="*/ 4917 w 21600"/>
                  <a:gd name="connsiteY17" fmla="*/ 21600 h 21600"/>
                  <a:gd name="connsiteX18" fmla="*/ 4805 w 21600"/>
                  <a:gd name="connsiteY18" fmla="*/ 18240 h 21600"/>
                  <a:gd name="connsiteX19" fmla="*/ 1285 w 21600"/>
                  <a:gd name="connsiteY19" fmla="*/ 17825 h 21600"/>
                  <a:gd name="connsiteX20" fmla="*/ 3330 w 21600"/>
                  <a:gd name="connsiteY20" fmla="*/ 15370 h 21600"/>
                  <a:gd name="connsiteX21" fmla="*/ 0 w 21600"/>
                  <a:gd name="connsiteY21" fmla="*/ 12877 h 21600"/>
                  <a:gd name="connsiteX22" fmla="*/ 3935 w 21600"/>
                  <a:gd name="connsiteY22" fmla="*/ 11592 h 21600"/>
                  <a:gd name="connsiteX23" fmla="*/ 1172 w 21600"/>
                  <a:gd name="connsiteY23" fmla="*/ 8270 h 21600"/>
                  <a:gd name="connsiteX24" fmla="*/ 5372 w 21600"/>
                  <a:gd name="connsiteY24" fmla="*/ 7817 h 21600"/>
                  <a:gd name="connsiteX25" fmla="*/ 4502 w 21600"/>
                  <a:gd name="connsiteY25" fmla="*/ 3625 h 21600"/>
                  <a:gd name="connsiteX26" fmla="*/ 8550 w 21600"/>
                  <a:gd name="connsiteY26" fmla="*/ 6382 h 21600"/>
                  <a:gd name="connsiteX27" fmla="*/ 9722 w 21600"/>
                  <a:gd name="connsiteY27" fmla="*/ 1887 h 21600"/>
                  <a:gd name="connsiteX28" fmla="*/ 11462 w 21600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2763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1572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5813 w 18003"/>
                  <a:gd name="connsiteY6" fmla="*/ 9402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6782 w 18003"/>
                  <a:gd name="connsiteY8" fmla="*/ 12699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3633 w 19140"/>
                  <a:gd name="connsiteY18" fmla="*/ 1824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5505 w 19140"/>
                  <a:gd name="connsiteY18" fmla="*/ 1469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6962 w 19832"/>
                  <a:gd name="connsiteY6" fmla="*/ 9791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8323 w 19832"/>
                  <a:gd name="connsiteY6" fmla="*/ 9742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6782 w 20331"/>
                  <a:gd name="connsiteY8" fmla="*/ 12699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4451 w 20331"/>
                  <a:gd name="connsiteY11" fmla="*/ 21163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331" h="21600">
                    <a:moveTo>
                      <a:pt x="10290" y="4342"/>
                    </a:moveTo>
                    <a:lnTo>
                      <a:pt x="13618" y="0"/>
                    </a:lnTo>
                    <a:cubicBezTo>
                      <a:pt x="13530" y="1926"/>
                      <a:pt x="13441" y="3851"/>
                      <a:pt x="13353" y="5777"/>
                    </a:cubicBezTo>
                    <a:lnTo>
                      <a:pt x="16835" y="3172"/>
                    </a:lnTo>
                    <a:lnTo>
                      <a:pt x="15208" y="6532"/>
                    </a:lnTo>
                    <a:lnTo>
                      <a:pt x="19832" y="7277"/>
                    </a:lnTo>
                    <a:lnTo>
                      <a:pt x="18323" y="9742"/>
                    </a:lnTo>
                    <a:cubicBezTo>
                      <a:pt x="18368" y="10242"/>
                      <a:pt x="20286" y="11714"/>
                      <a:pt x="20331" y="12214"/>
                    </a:cubicBezTo>
                    <a:cubicBezTo>
                      <a:pt x="20226" y="12684"/>
                      <a:pt x="18078" y="13445"/>
                      <a:pt x="17973" y="13915"/>
                    </a:cubicBezTo>
                    <a:cubicBezTo>
                      <a:pt x="17884" y="14487"/>
                      <a:pt x="18560" y="19486"/>
                      <a:pt x="18471" y="20058"/>
                    </a:cubicBezTo>
                    <a:lnTo>
                      <a:pt x="14447" y="16344"/>
                    </a:lnTo>
                    <a:cubicBezTo>
                      <a:pt x="14548" y="17351"/>
                      <a:pt x="14350" y="20156"/>
                      <a:pt x="14451" y="21163"/>
                    </a:cubicBezTo>
                    <a:lnTo>
                      <a:pt x="11008" y="15935"/>
                    </a:lnTo>
                    <a:lnTo>
                      <a:pt x="10440" y="18842"/>
                    </a:lnTo>
                    <a:lnTo>
                      <a:pt x="8700" y="17370"/>
                    </a:lnTo>
                    <a:lnTo>
                      <a:pt x="7528" y="19712"/>
                    </a:lnTo>
                    <a:lnTo>
                      <a:pt x="6355" y="18125"/>
                    </a:lnTo>
                    <a:lnTo>
                      <a:pt x="3745" y="21600"/>
                    </a:lnTo>
                    <a:cubicBezTo>
                      <a:pt x="3708" y="20480"/>
                      <a:pt x="5542" y="15810"/>
                      <a:pt x="5505" y="14690"/>
                    </a:cubicBezTo>
                    <a:lnTo>
                      <a:pt x="113" y="17825"/>
                    </a:lnTo>
                    <a:lnTo>
                      <a:pt x="2158" y="15370"/>
                    </a:lnTo>
                    <a:lnTo>
                      <a:pt x="274" y="13217"/>
                    </a:lnTo>
                    <a:lnTo>
                      <a:pt x="1572" y="11592"/>
                    </a:lnTo>
                    <a:lnTo>
                      <a:pt x="0" y="8270"/>
                    </a:lnTo>
                    <a:lnTo>
                      <a:pt x="4200" y="7817"/>
                    </a:lnTo>
                    <a:lnTo>
                      <a:pt x="3330" y="3625"/>
                    </a:lnTo>
                    <a:lnTo>
                      <a:pt x="7378" y="6382"/>
                    </a:lnTo>
                    <a:lnTo>
                      <a:pt x="8550" y="1887"/>
                    </a:lnTo>
                    <a:lnTo>
                      <a:pt x="10290" y="4342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528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We do not need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it is also fine to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75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We do not need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it is also fine to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672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Not too many samples,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small, but enough to find a good approximation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is large enough to find a good approximation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98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want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high probability, one of these guesses will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048000" y="3780724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80724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34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332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However, the wrong guesses will have too many samples</a:t>
                </a: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937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However, the wrong guesses will have too many samples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Fix</a:t>
                </a:r>
                <a:r>
                  <a:rPr lang="en-US" dirty="0"/>
                  <a:t>: Dynamically changing guess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subsampling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194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158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/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/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3CDE72D-D6FE-6CEC-D1EA-2A56708ADAF2}"/>
              </a:ext>
            </a:extLst>
          </p:cNvPr>
          <p:cNvSpPr/>
          <p:nvPr/>
        </p:nvSpPr>
        <p:spPr>
          <a:xfrm>
            <a:off x="8294255" y="4442690"/>
            <a:ext cx="637309" cy="12561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47846-0A93-72C2-30F0-8F1CBE8069C7}"/>
              </a:ext>
            </a:extLst>
          </p:cNvPr>
          <p:cNvSpPr/>
          <p:nvPr/>
        </p:nvSpPr>
        <p:spPr>
          <a:xfrm>
            <a:off x="8340437" y="5916159"/>
            <a:ext cx="803564" cy="791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DFA58-753A-1FDB-584D-F312F22E1A35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7112000" y="6101681"/>
            <a:ext cx="1228437" cy="21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D7BB5-663E-1113-0368-0B7481CB79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34545" y="5070763"/>
            <a:ext cx="2059710" cy="500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01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42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/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/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3CDE72D-D6FE-6CEC-D1EA-2A56708ADAF2}"/>
              </a:ext>
            </a:extLst>
          </p:cNvPr>
          <p:cNvSpPr/>
          <p:nvPr/>
        </p:nvSpPr>
        <p:spPr>
          <a:xfrm>
            <a:off x="8294255" y="4442690"/>
            <a:ext cx="637309" cy="12561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47846-0A93-72C2-30F0-8F1CBE8069C7}"/>
              </a:ext>
            </a:extLst>
          </p:cNvPr>
          <p:cNvSpPr/>
          <p:nvPr/>
        </p:nvSpPr>
        <p:spPr>
          <a:xfrm>
            <a:off x="8340437" y="5916159"/>
            <a:ext cx="803564" cy="791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DFA58-753A-1FDB-584D-F312F22E1A35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7112000" y="6101681"/>
            <a:ext cx="1228437" cy="21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D7BB5-663E-1113-0368-0B7481CB79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34545" y="5070763"/>
            <a:ext cx="2059710" cy="500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69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Algorithm stores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elements from the stream, 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01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253490-4B17-901D-8F61-E34C9734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68" y="466166"/>
            <a:ext cx="1211956" cy="1589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BD232-D2DE-DE0D-7114-3E7AFA9C3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3" y="466166"/>
            <a:ext cx="1650343" cy="1650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A926B-4C7E-EA01-D074-5172514FA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35" y="466166"/>
            <a:ext cx="1650343" cy="1650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FED1F9-402E-AE82-3B6C-DEC687E9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950" y="606035"/>
            <a:ext cx="1332380" cy="1370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E881B7-A596-5D8C-750A-5FE507A26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2" y="2429437"/>
            <a:ext cx="1650343" cy="1650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870A98-03E2-0B9F-0D8A-DAB5A5D46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351" y="2429437"/>
            <a:ext cx="1091173" cy="1647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4D0CC2-4A25-6701-7F28-C5DD2E85C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35" y="4741491"/>
            <a:ext cx="1650343" cy="16503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027C23-4B04-61F8-E584-3B847D15D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157" y="4744682"/>
            <a:ext cx="1091173" cy="16471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513793-3137-E7BA-74C0-BAA406F5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34" y="2426246"/>
            <a:ext cx="1650343" cy="16503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848C61-70E3-9C26-0EBD-E67D19CD7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1181" y="2518692"/>
            <a:ext cx="1121918" cy="1557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A79A88-172B-7C67-E32F-F377CA112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655" y="4741491"/>
            <a:ext cx="1121918" cy="15578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B2DE3E-36D0-68BB-3BBF-F9D4BDAB96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4" y="4567376"/>
            <a:ext cx="1824458" cy="182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0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Intuition</a:t>
            </a:r>
            <a:r>
              <a:rPr lang="en-US" dirty="0"/>
              <a:t>: How is this done in practice?</a:t>
            </a:r>
          </a:p>
        </p:txBody>
      </p:sp>
    </p:spTree>
    <p:extLst>
      <p:ext uri="{BB962C8B-B14F-4D97-AF65-F5344CB8AC3E}">
        <p14:creationId xmlns:p14="http://schemas.microsoft.com/office/powerpoint/2010/main" val="43160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many numbers are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82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1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2083</Words>
  <Application>Microsoft Office PowerPoint</Application>
  <PresentationFormat>Widescreen</PresentationFormat>
  <Paragraphs>292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Previously: Variance</vt:lpstr>
      <vt:lpstr>Previously: Chebyshev’s Inequality</vt:lpstr>
      <vt:lpstr>Last Time: Distinct Elements (F_0 Estimation)</vt:lpstr>
      <vt:lpstr>PowerPoint Presentation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Finding p</vt:lpstr>
      <vt:lpstr>Finding p</vt:lpstr>
      <vt:lpstr>Finding p</vt:lpstr>
      <vt:lpstr>Finding p</vt:lpstr>
      <vt:lpstr>Finding p</vt:lpstr>
      <vt:lpstr>Finding p</vt:lpstr>
      <vt:lpstr>Finding p</vt:lpstr>
      <vt:lpstr>Finding p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7</cp:revision>
  <dcterms:created xsi:type="dcterms:W3CDTF">2023-10-04T20:15:21Z</dcterms:created>
  <dcterms:modified xsi:type="dcterms:W3CDTF">2023-10-13T08:40:34Z</dcterms:modified>
</cp:coreProperties>
</file>