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861" r:id="rId2"/>
    <p:sldId id="865" r:id="rId3"/>
    <p:sldId id="970" r:id="rId4"/>
    <p:sldId id="787" r:id="rId5"/>
    <p:sldId id="788" r:id="rId6"/>
    <p:sldId id="504" r:id="rId7"/>
    <p:sldId id="1051" r:id="rId8"/>
    <p:sldId id="1102" r:id="rId9"/>
    <p:sldId id="1103" r:id="rId10"/>
    <p:sldId id="1104" r:id="rId11"/>
    <p:sldId id="1105" r:id="rId12"/>
    <p:sldId id="1106" r:id="rId13"/>
    <p:sldId id="1108" r:id="rId14"/>
    <p:sldId id="1107" r:id="rId15"/>
    <p:sldId id="1111" r:id="rId16"/>
    <p:sldId id="1112" r:id="rId17"/>
    <p:sldId id="1116" r:id="rId18"/>
    <p:sldId id="1117" r:id="rId19"/>
    <p:sldId id="1113" r:id="rId20"/>
    <p:sldId id="1114" r:id="rId21"/>
    <p:sldId id="1115" r:id="rId22"/>
    <p:sldId id="1118" r:id="rId23"/>
    <p:sldId id="1119" r:id="rId24"/>
    <p:sldId id="1120" r:id="rId25"/>
    <p:sldId id="1121" r:id="rId26"/>
    <p:sldId id="1123" r:id="rId27"/>
    <p:sldId id="1122" r:id="rId28"/>
    <p:sldId id="1124" r:id="rId29"/>
    <p:sldId id="1125" r:id="rId30"/>
    <p:sldId id="1126" r:id="rId31"/>
    <p:sldId id="1098" r:id="rId32"/>
    <p:sldId id="1101" r:id="rId33"/>
    <p:sldId id="1099" r:id="rId34"/>
    <p:sldId id="1100" r:id="rId35"/>
    <p:sldId id="257" r:id="rId36"/>
    <p:sldId id="258" r:id="rId37"/>
    <p:sldId id="635" r:id="rId38"/>
    <p:sldId id="636" r:id="rId39"/>
    <p:sldId id="634" r:id="rId40"/>
    <p:sldId id="637" r:id="rId41"/>
    <p:sldId id="643" r:id="rId42"/>
    <p:sldId id="665" r:id="rId43"/>
    <p:sldId id="644" r:id="rId44"/>
    <p:sldId id="639" r:id="rId45"/>
    <p:sldId id="641" r:id="rId46"/>
    <p:sldId id="649" r:id="rId47"/>
    <p:sldId id="642" r:id="rId48"/>
    <p:sldId id="645" r:id="rId49"/>
    <p:sldId id="647" r:id="rId50"/>
    <p:sldId id="652" r:id="rId51"/>
    <p:sldId id="648" r:id="rId52"/>
    <p:sldId id="651" r:id="rId53"/>
    <p:sldId id="654" r:id="rId54"/>
    <p:sldId id="653" r:id="rId55"/>
    <p:sldId id="646" r:id="rId56"/>
    <p:sldId id="650" r:id="rId57"/>
    <p:sldId id="655" r:id="rId58"/>
    <p:sldId id="664" r:id="rId59"/>
    <p:sldId id="656" r:id="rId60"/>
    <p:sldId id="657" r:id="rId61"/>
    <p:sldId id="662" r:id="rId62"/>
    <p:sldId id="663" r:id="rId63"/>
    <p:sldId id="658" r:id="rId64"/>
    <p:sldId id="659" r:id="rId65"/>
    <p:sldId id="660" r:id="rId66"/>
    <p:sldId id="66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F005-DFF1-4839-99E6-499B40957F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9B41F-C4FC-4096-8FD9-FAD18487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1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8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2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9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1FD5-32B6-670F-42DE-A7180D7A7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38BC8-291D-8E53-5089-43817E64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B00-178C-CF78-C31F-4F36907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FD40-F099-2F99-6F2F-279E81B9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4267-38C7-1A69-8643-8E7704D0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28C2-EC88-E098-78DB-2CD15CEC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60963-BD8A-0C96-04B7-9D4F5E16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3895-3CFC-34D6-72A3-38951EEE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EA5F-B8B9-A4EA-B3ED-5012703D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A70A-3A23-3D86-7A7A-A49F347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3CC5-6DCE-86E6-D68E-1E757D93A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9DF2-9C66-3964-3F85-A9410BC53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F297-C885-104E-382F-FDDFCE8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8902-E5A0-A94F-4756-88BB6AF0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88A9-26BA-6F13-8CA9-E3DA670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AAE5-D4AE-5BCA-468A-26B32948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F0E6-7E2A-D1F8-BE85-0F9B7F0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BFD7-3E44-513B-DF04-19CB9BAE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B28B-A9B7-32F9-94EB-9DEE7C8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236C-9215-EEAF-54F8-D370D15D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44F2-D483-0F30-8A91-2E7F6F9B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3D9A-219F-1BFE-59B7-B718A551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1191-93E9-496A-CDEC-4DFB61B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57F8-C034-8C60-EF77-A656B86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9ED3-DC54-D8DE-2AB6-93B5D6B0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88F7-576A-BFEE-D8C5-FE69B4DE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CC6A-412C-FE18-6BAC-6C1104425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29D5-1B80-D0CF-33D7-6022F265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8446-0110-7EBF-7CBD-BDD0D6D1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25ED-A2AC-FB31-952C-192514DC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B91B-6C4D-2484-10FB-2CF16EBE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50A-B3B1-4C53-5BB9-98721469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96B8-41D6-9EB6-2AAA-42732080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994AB-BFD0-6E8B-7089-F506F493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80924-586C-9807-9EAD-24DAE361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35986-691A-832F-9572-9025F64F5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30CFD-6386-1008-E336-3AC82130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03832-DC9C-E299-AE7D-004654D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A334C-B7E0-3FB0-EA83-525B01F5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F00-5CAD-92B9-2374-C8FD2914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151A1-D6AE-7DF9-3C70-D75D7F53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16F4-FF95-9E7B-1E07-9E07748C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7A4DD-1A02-B27A-D877-37B861FA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1F4F6-1A4D-B90C-8CED-C8414833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04994-D353-C110-9BA0-25672BE0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8433-360A-942C-8776-451072D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10C-FACB-09A1-FF56-47D5E081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E269-A46E-B259-76F6-D9474950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2392-9471-E473-C86D-0EA417F9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BA47-5065-2DA7-1462-9ABEEB89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2CDBB-2D1F-2EFE-7F1E-2B594A78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907-650B-D7B4-456D-D7F13767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4100-1A7B-0B3E-68AD-7793E7FD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F7213-CE7C-6341-ABF5-23B2FB84E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A514D-41B0-6263-387E-AFD94D64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1994-E4F0-A74B-70F2-89754FB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2E9A-FA07-837A-75A2-B72C2121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F20A-C443-EBA5-59F0-D7E67BE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7D536-FB8D-0212-A2DE-95763E4F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3BFCC-2FD5-11C1-E480-8494A203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723D-4254-2568-CEFA-E32D9EEF5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DEC6-ECB6-4D8B-B8C5-7E75815FA0D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F876-B1E0-4FF9-F348-10922AE4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8340-E8BB-6945-393E-D6902558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19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00AE7E-666E-9736-35A9-6437E0106564}"/>
              </a:ext>
            </a:extLst>
          </p:cNvPr>
          <p:cNvSpPr/>
          <p:nvPr/>
        </p:nvSpPr>
        <p:spPr>
          <a:xfrm>
            <a:off x="2537011" y="5208492"/>
            <a:ext cx="1766047" cy="60063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A983-A117-6F82-96F1-E6B60D2C5849}"/>
              </a:ext>
            </a:extLst>
          </p:cNvPr>
          <p:cNvSpPr txBox="1"/>
          <p:nvPr/>
        </p:nvSpPr>
        <p:spPr>
          <a:xfrm>
            <a:off x="4007223" y="5883689"/>
            <a:ext cx="142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BACD0-7372-8A89-170C-D999FE5284CF}"/>
              </a:ext>
            </a:extLst>
          </p:cNvPr>
          <p:cNvCxnSpPr>
            <a:endCxn id="2" idx="4"/>
          </p:cNvCxnSpPr>
          <p:nvPr/>
        </p:nvCxnSpPr>
        <p:spPr>
          <a:xfrm flipH="1" flipV="1">
            <a:off x="3420035" y="5809129"/>
            <a:ext cx="506506" cy="35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5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today, we will assume a simple, undirected, unweighted graph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Graph has no self-loops, no multi-edges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Edges are undirected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edge has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subset of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such that no two edges share a common vertex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25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0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such that any additional edges would no longer be a matching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8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7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the largest possible number of edges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9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Sparse recovery</a:t>
            </a:r>
          </a:p>
          <a:p>
            <a:pPr>
              <a:buClr>
                <a:schemeClr val="tx1"/>
              </a:buClr>
            </a:pPr>
            <a:r>
              <a:rPr lang="en-US" dirty="0"/>
              <a:t>Distinct elements estimation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0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8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maximum matching?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augmenting path</a:t>
            </a:r>
            <a:r>
              <a:rPr lang="en-US" dirty="0"/>
              <a:t> is any path of edges that does not start and does not end at a vertex in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“Flipping” all the edges in an augmenting path increases the matching size</a:t>
            </a:r>
          </a:p>
        </p:txBody>
      </p:sp>
    </p:spTree>
    <p:extLst>
      <p:ext uri="{BB962C8B-B14F-4D97-AF65-F5344CB8AC3E}">
        <p14:creationId xmlns:p14="http://schemas.microsoft.com/office/powerpoint/2010/main" val="256022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0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8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turns out repeatedly finding </a:t>
            </a:r>
            <a:r>
              <a:rPr lang="en-US" i="1" dirty="0">
                <a:solidFill>
                  <a:srgbClr val="00B050"/>
                </a:solidFill>
              </a:rPr>
              <a:t>augmenting paths</a:t>
            </a:r>
            <a:r>
              <a:rPr lang="en-US" dirty="0"/>
              <a:t> is sufficient for finding a maximum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Formally</a:t>
            </a:r>
            <a:r>
              <a:rPr lang="en-US" dirty="0"/>
              <a:t>: If a matching is not a maximum matching, there exists an augmenting path to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Algorithms by </a:t>
            </a:r>
            <a:r>
              <a:rPr lang="en-US" dirty="0">
                <a:solidFill>
                  <a:srgbClr val="7030A0"/>
                </a:solidFill>
              </a:rPr>
              <a:t>Hopcroft and Karp (1973)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Edmonds (1965) </a:t>
            </a:r>
            <a:r>
              <a:rPr lang="en-US" dirty="0"/>
              <a:t>for finding augmenting paths – can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229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we run the augmenting paths algorithm?</a:t>
            </a:r>
          </a:p>
        </p:txBody>
      </p:sp>
    </p:spTree>
    <p:extLst>
      <p:ext uri="{BB962C8B-B14F-4D97-AF65-F5344CB8AC3E}">
        <p14:creationId xmlns:p14="http://schemas.microsoft.com/office/powerpoint/2010/main" val="1886673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Can we run the augmenting paths algorithm? </a:t>
                </a:r>
                <a:r>
                  <a:rPr lang="en-US" dirty="0">
                    <a:solidFill>
                      <a:srgbClr val="FF0000"/>
                    </a:solidFill>
                  </a:rPr>
                  <a:t>Not clear…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</a:t>
                </a:r>
                <a:r>
                  <a:rPr lang="en-US" dirty="0" err="1">
                    <a:solidFill>
                      <a:srgbClr val="7030A0"/>
                    </a:solidFill>
                  </a:rPr>
                  <a:t>Kapralov</a:t>
                </a:r>
                <a:r>
                  <a:rPr lang="en-US" dirty="0">
                    <a:solidFill>
                      <a:srgbClr val="7030A0"/>
                    </a:solidFill>
                  </a:rPr>
                  <a:t> (2013)</a:t>
                </a:r>
                <a:r>
                  <a:rPr lang="en-US" dirty="0"/>
                  <a:t> showed NO one-pass semi-streaming algorithm for maximum matching can achieve approximation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≈1.582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if we just wanted to find a </a:t>
            </a:r>
            <a:r>
              <a:rPr lang="en-US"/>
              <a:t>maximal matching?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8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(we saw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</p:txBody>
      </p:sp>
    </p:spTree>
    <p:extLst>
      <p:ext uri="{BB962C8B-B14F-4D97-AF65-F5344CB8AC3E}">
        <p14:creationId xmlns:p14="http://schemas.microsoft.com/office/powerpoint/2010/main" val="291393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96119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3013</Words>
  <Application>Microsoft Office PowerPoint</Application>
  <PresentationFormat>Widescreen</PresentationFormat>
  <Paragraphs>647</Paragraphs>
  <Slides>66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Previously in the Streaming Model</vt:lpstr>
      <vt:lpstr>Reservoir Sampling</vt:lpstr>
      <vt:lpstr>Heavy-Hitters (Frequent Items)</vt:lpstr>
      <vt:lpstr>Frequency Moments (L_p Norm)</vt:lpstr>
      <vt:lpstr>Distinct Elements (F_0 Estimation)</vt:lpstr>
      <vt:lpstr>Sparse Recovery</vt:lpstr>
      <vt:lpstr>The Streaming Model</vt:lpstr>
      <vt:lpstr>The Streaming Model</vt:lpstr>
      <vt:lpstr>The Streaming Model</vt:lpstr>
      <vt:lpstr>Graph Theory</vt:lpstr>
      <vt:lpstr>Graph Theory</vt:lpstr>
      <vt:lpstr>PowerPoint Presentation</vt:lpstr>
      <vt:lpstr>Matchings</vt:lpstr>
      <vt:lpstr>PowerPoint Presentation</vt:lpstr>
      <vt:lpstr>PowerPoint Presentation</vt:lpstr>
      <vt:lpstr>Maximal Matching</vt:lpstr>
      <vt:lpstr>PowerPoint Presentation</vt:lpstr>
      <vt:lpstr>Maximum Matching</vt:lpstr>
      <vt:lpstr>PowerPoint Presentation</vt:lpstr>
      <vt:lpstr>PowerPoint Presentation</vt:lpstr>
      <vt:lpstr>Maximum Matching</vt:lpstr>
      <vt:lpstr>PowerPoint Presentation</vt:lpstr>
      <vt:lpstr>PowerPoint Presentation</vt:lpstr>
      <vt:lpstr>PowerPoint Presentation</vt:lpstr>
      <vt:lpstr>Maximum Matching</vt:lpstr>
      <vt:lpstr>Semi-streaming Model</vt:lpstr>
      <vt:lpstr>Semi-streaming Model</vt:lpstr>
      <vt:lpstr>Semi-streaming Model</vt:lpstr>
      <vt:lpstr>Maximum Matching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5</cp:revision>
  <dcterms:created xsi:type="dcterms:W3CDTF">2023-10-05T00:39:18Z</dcterms:created>
  <dcterms:modified xsi:type="dcterms:W3CDTF">2023-10-13T06:58:05Z</dcterms:modified>
</cp:coreProperties>
</file>