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88" r:id="rId2"/>
    <p:sldId id="113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8D95F2C4-E8A3-4682-8361-EBDE6B5CD904}"/>
    <pc:docChg chg="addSld delSld modSld">
      <pc:chgData name="Samson Zhou" userId="be955f33642ecbf5" providerId="LiveId" clId="{8D95F2C4-E8A3-4682-8361-EBDE6B5CD904}" dt="2024-03-16T00:04:42.270" v="28" actId="20577"/>
      <pc:docMkLst>
        <pc:docMk/>
      </pc:docMkLst>
      <pc:sldChg chg="del">
        <pc:chgData name="Samson Zhou" userId="be955f33642ecbf5" providerId="LiveId" clId="{8D95F2C4-E8A3-4682-8361-EBDE6B5CD904}" dt="2024-03-16T00:04:23.122" v="0" actId="47"/>
        <pc:sldMkLst>
          <pc:docMk/>
          <pc:sldMk cId="3156464587" sldId="989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413663222" sldId="990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736942853" sldId="991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126065639" sldId="994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364541036" sldId="995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665117963" sldId="996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705625555" sldId="997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162472564" sldId="998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739527042" sldId="1000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403716040" sldId="1001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347716993" sldId="1002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633098985" sldId="1003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982103987" sldId="1004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612566196" sldId="1005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107779909" sldId="1008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478337642" sldId="1009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267116100" sldId="1010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50380638" sldId="1011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983118090" sldId="1012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975377561" sldId="1013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563361762" sldId="1014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40655082" sldId="1015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675972563" sldId="1016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857381761" sldId="1017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409856395" sldId="1018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194118828" sldId="1019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709309018" sldId="1109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674237949" sldId="1116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4293923748" sldId="1121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378414118" sldId="1123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791790195" sldId="1124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725444511" sldId="1125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118876210" sldId="1126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332508572" sldId="1127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513064018" sldId="1128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754248940" sldId="1130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200022049" sldId="1131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025964662" sldId="1132"/>
        </pc:sldMkLst>
      </pc:sldChg>
      <pc:sldChg chg="modSp add del mod">
        <pc:chgData name="Samson Zhou" userId="be955f33642ecbf5" providerId="LiveId" clId="{8D95F2C4-E8A3-4682-8361-EBDE6B5CD904}" dt="2024-03-16T00:04:42.270" v="28" actId="20577"/>
        <pc:sldMkLst>
          <pc:docMk/>
          <pc:sldMk cId="1678802131" sldId="1133"/>
        </pc:sldMkLst>
        <pc:spChg chg="mod">
          <ac:chgData name="Samson Zhou" userId="be955f33642ecbf5" providerId="LiveId" clId="{8D95F2C4-E8A3-4682-8361-EBDE6B5CD904}" dt="2024-03-16T00:04:42.270" v="28" actId="20577"/>
          <ac:spMkLst>
            <pc:docMk/>
            <pc:sldMk cId="1678802131" sldId="1133"/>
            <ac:spMk id="2" creationId="{A28A4435-41D1-837B-ADB5-FFA456FE52BE}"/>
          </ac:spMkLst>
        </pc:spChg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336713757" sldId="1134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443224683" sldId="1135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61735489" sldId="1136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904080988" sldId="1137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296421911" sldId="1138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235569440" sldId="1139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844680410" sldId="1140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632744800" sldId="1141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98701058" sldId="1142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649073987" sldId="1143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73031248" sldId="1144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788252449" sldId="1145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802004843" sldId="1146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494532223" sldId="1147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266475814" sldId="1148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917444744" sldId="1149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4176499084" sldId="1150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811776903" sldId="1151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581488487" sldId="1152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422155259" sldId="1153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4225165053" sldId="1154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1406575876" sldId="1155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3775513130" sldId="1156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4206584462" sldId="1157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526677730" sldId="1159"/>
        </pc:sldMkLst>
      </pc:sldChg>
      <pc:sldChg chg="del">
        <pc:chgData name="Samson Zhou" userId="be955f33642ecbf5" providerId="LiveId" clId="{8D95F2C4-E8A3-4682-8361-EBDE6B5CD904}" dt="2024-03-16T00:04:23.122" v="0" actId="47"/>
        <pc:sldMkLst>
          <pc:docMk/>
          <pc:sldMk cId="2621280286" sldId="11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F036-3B05-4EA6-B442-BDCA360DE431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6275-5234-44A0-AFF9-8DD84DD6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29DE-611B-4367-B8CF-5E676A49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7BAF-1FB2-E080-B6CB-48CD67BF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D596-E5A3-E77E-A979-05322BC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568E-99BC-0386-8187-DAF19E5F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1E14-0A24-7040-652B-CF6DB54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EEE-E4D7-998E-0204-82E7274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6975-CB61-55EC-846D-728B1BD9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DE43-AAFE-7A25-6BE2-2396319F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C0B7-2DA3-8EEB-D924-5C5B228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ABE-15E3-BDEA-096F-9C1DE8F8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341B-87CE-8A24-C002-CFB547FB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5B65-A34E-5DC8-6592-AD56E770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F0E9-AE4A-2785-7477-20FAC30F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DE51-BF5A-3FC6-7F15-267CF35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A832-45B6-2E7A-A98C-C15B4A5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DD3D-F15A-7B5A-21DC-2836125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FCDE-96D1-25BE-1B17-DBACD32E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BBF7-8777-C32A-FD60-48852B7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682B-FE62-DA48-4BBA-82693433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6909-D6BE-2601-BBCA-38C486C1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6D9-1B51-003F-DF99-99BE437C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9A43-92C0-F4CA-F6D8-57566820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D6B4-3169-3192-1552-3BC034C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519-B2C9-CD0A-BFCE-06EAB19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C9D1-B1FE-A1DB-AEA3-6F30777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DC01-6733-7D24-45FB-28EC064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300B-8D02-019B-F336-FA2716DA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219-618C-9403-9FB4-87B9FA62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A82E-FAC7-34A8-BD2E-6F73FCF4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2689-685D-2205-A0FC-7D619A9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D8C3-CE2C-5ECB-97FE-BF2C630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4C3E-AA84-EA4E-2D55-4E40B6E6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8B0E-2FFE-FB34-321D-8F5AEAD2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DA1A-7E39-C11F-E9B8-4492BEF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5DB7-C410-06C2-4BAB-F74ED503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98D2-37FE-8035-413C-35B47AE4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C6A47-1219-AD43-BBA1-CEC0AE3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B23E-C992-F84D-4B16-072926E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69B4-4A03-E695-15B5-0B097642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C09-19D8-F464-680D-DF528BD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54DD-8334-9E02-4A99-99529B8A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9DD5-D942-2519-04AD-D668E200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9FF2-29BE-3052-CED3-495285B2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FB69-B163-6A3F-DAEA-249622D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9751-3BCD-4142-6A85-44D618E0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A8B4-CC3F-4631-EF5D-5EA17DF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113-38FC-B884-7C98-57632A9A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F80E-4D29-4165-BE1D-C7316087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D62E-CFD2-42D0-A1BA-D815B0A2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44BD-B6DA-55B1-1C34-51DC5FA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DCFE-A727-B4C1-1C08-DDB4268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AC45-0873-4A50-6AB0-B77C916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08AC-72F0-4C64-D785-1F9EAE7B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E19-F603-6492-2EC3-2EF9989A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583C-5399-3585-7590-5482862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B108-0778-243D-8F4C-2EEA224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0822-B491-99C4-AD29-65AFF65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30DB-D450-D30B-F5F5-2506C60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DE75-D1DB-ED7F-D777-5ACCCF5D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13A-5BDF-6CA8-E7B0-D23F8C4E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9479-35FB-5E04-0C6B-207BD0A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E303-22BE-41F2-BC32-94ED12BBFA3E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0D29-966C-D550-A881-C669A522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AC05-BC07-DFBF-8850-EB54B4ED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Semi-definite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Cambria Math</vt:lpstr>
      <vt:lpstr>Office Theme</vt:lpstr>
      <vt:lpstr>CSCE 658: Randomized Algorithms</vt:lpstr>
      <vt:lpstr>Semi-definite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2024-02-29T21:49:23Z</dcterms:created>
  <dcterms:modified xsi:type="dcterms:W3CDTF">2024-03-16T00:04:46Z</dcterms:modified>
</cp:coreProperties>
</file>