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88" r:id="rId2"/>
    <p:sldId id="821" r:id="rId3"/>
    <p:sldId id="822" r:id="rId4"/>
    <p:sldId id="823" r:id="rId5"/>
    <p:sldId id="824" r:id="rId6"/>
    <p:sldId id="825" r:id="rId7"/>
    <p:sldId id="820" r:id="rId8"/>
    <p:sldId id="826" r:id="rId9"/>
    <p:sldId id="827" r:id="rId10"/>
    <p:sldId id="828" r:id="rId11"/>
    <p:sldId id="829" r:id="rId12"/>
    <p:sldId id="830" r:id="rId13"/>
    <p:sldId id="832" r:id="rId14"/>
    <p:sldId id="833" r:id="rId15"/>
    <p:sldId id="831" r:id="rId16"/>
    <p:sldId id="834" r:id="rId17"/>
    <p:sldId id="835" r:id="rId18"/>
    <p:sldId id="1105" r:id="rId19"/>
    <p:sldId id="1108" r:id="rId20"/>
    <p:sldId id="1109" r:id="rId21"/>
    <p:sldId id="1113" r:id="rId22"/>
    <p:sldId id="1110" r:id="rId23"/>
    <p:sldId id="1114" r:id="rId24"/>
    <p:sldId id="1115" r:id="rId25"/>
    <p:sldId id="1116" r:id="rId26"/>
    <p:sldId id="1119" r:id="rId27"/>
    <p:sldId id="1120" r:id="rId28"/>
    <p:sldId id="1118" r:id="rId29"/>
    <p:sldId id="1121" r:id="rId30"/>
    <p:sldId id="1122" r:id="rId31"/>
    <p:sldId id="1123" r:id="rId32"/>
    <p:sldId id="1124" r:id="rId33"/>
    <p:sldId id="1125" r:id="rId34"/>
    <p:sldId id="1126" r:id="rId35"/>
    <p:sldId id="1127" r:id="rId36"/>
    <p:sldId id="1128" r:id="rId37"/>
    <p:sldId id="1129" r:id="rId38"/>
    <p:sldId id="1130" r:id="rId39"/>
    <p:sldId id="1117" r:id="rId40"/>
    <p:sldId id="1131" r:id="rId41"/>
    <p:sldId id="1132" r:id="rId42"/>
    <p:sldId id="11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E8666-CF24-4902-8C5B-74381BF1F7C7}" v="1839" dt="2024-01-23T05:41:1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7EAE8666-CF24-4902-8C5B-74381BF1F7C7}"/>
    <pc:docChg chg="undo custSel addSld delSld modSld sldOrd">
      <pc:chgData name="Samson Zhou" userId="be955f33642ecbf5" providerId="LiveId" clId="{7EAE8666-CF24-4902-8C5B-74381BF1F7C7}" dt="2024-01-23T05:41:19.840" v="4234" actId="20577"/>
      <pc:docMkLst>
        <pc:docMk/>
      </pc:docMkLst>
      <pc:sldChg chg="addSp delSp modSp add del mod">
        <pc:chgData name="Samson Zhou" userId="be955f33642ecbf5" providerId="LiveId" clId="{7EAE8666-CF24-4902-8C5B-74381BF1F7C7}" dt="2024-01-23T04:47:53.968" v="1735" actId="47"/>
        <pc:sldMkLst>
          <pc:docMk/>
          <pc:sldMk cId="2661524748" sldId="580"/>
        </pc:sldMkLst>
        <pc:spChg chg="add mod">
          <ac:chgData name="Samson Zhou" userId="be955f33642ecbf5" providerId="LiveId" clId="{7EAE8666-CF24-4902-8C5B-74381BF1F7C7}" dt="2024-01-23T04:47:12.277" v="1706" actId="21"/>
          <ac:spMkLst>
            <pc:docMk/>
            <pc:sldMk cId="2661524748" sldId="580"/>
            <ac:spMk id="5" creationId="{452FB10C-1067-BFCD-DCF7-1102B988D517}"/>
          </ac:spMkLst>
        </pc:spChg>
        <pc:picChg chg="del">
          <ac:chgData name="Samson Zhou" userId="be955f33642ecbf5" providerId="LiveId" clId="{7EAE8666-CF24-4902-8C5B-74381BF1F7C7}" dt="2024-01-23T04:47:12.277" v="1706" actId="21"/>
          <ac:picMkLst>
            <pc:docMk/>
            <pc:sldMk cId="2661524748" sldId="580"/>
            <ac:picMk id="6" creationId="{00000000-0000-0000-0000-000000000000}"/>
          </ac:picMkLst>
        </pc:picChg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1578253372" sldId="821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2985593832" sldId="822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3613159992" sldId="823"/>
        </pc:sldMkLst>
      </pc:sldChg>
      <pc:sldChg chg="modSp add mod">
        <pc:chgData name="Samson Zhou" userId="be955f33642ecbf5" providerId="LiveId" clId="{7EAE8666-CF24-4902-8C5B-74381BF1F7C7}" dt="2024-01-23T04:26:18.692" v="276" actId="207"/>
        <pc:sldMkLst>
          <pc:docMk/>
          <pc:sldMk cId="2530340606" sldId="826"/>
        </pc:sldMkLst>
        <pc:spChg chg="mod">
          <ac:chgData name="Samson Zhou" userId="be955f33642ecbf5" providerId="LiveId" clId="{7EAE8666-CF24-4902-8C5B-74381BF1F7C7}" dt="2024-01-23T04:26:18.692" v="276" actId="207"/>
          <ac:spMkLst>
            <pc:docMk/>
            <pc:sldMk cId="2530340606" sldId="826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28:32.383" v="542" actId="21"/>
        <pc:sldMkLst>
          <pc:docMk/>
          <pc:sldMk cId="4199583419" sldId="827"/>
        </pc:sldMkLst>
        <pc:spChg chg="mod">
          <ac:chgData name="Samson Zhou" userId="be955f33642ecbf5" providerId="LiveId" clId="{7EAE8666-CF24-4902-8C5B-74381BF1F7C7}" dt="2024-01-23T04:28:32.383" v="542" actId="21"/>
          <ac:spMkLst>
            <pc:docMk/>
            <pc:sldMk cId="4199583419" sldId="827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7:20.780" v="1184" actId="20577"/>
        <pc:sldMkLst>
          <pc:docMk/>
          <pc:sldMk cId="3197892957" sldId="828"/>
        </pc:sldMkLst>
        <pc:spChg chg="mod">
          <ac:chgData name="Samson Zhou" userId="be955f33642ecbf5" providerId="LiveId" clId="{7EAE8666-CF24-4902-8C5B-74381BF1F7C7}" dt="2024-01-23T04:37:20.780" v="1184" actId="20577"/>
          <ac:spMkLst>
            <pc:docMk/>
            <pc:sldMk cId="3197892957" sldId="828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3:53.961" v="1030" actId="20577"/>
        <pc:sldMkLst>
          <pc:docMk/>
          <pc:sldMk cId="4067289048" sldId="829"/>
        </pc:sldMkLst>
        <pc:spChg chg="mod">
          <ac:chgData name="Samson Zhou" userId="be955f33642ecbf5" providerId="LiveId" clId="{7EAE8666-CF24-4902-8C5B-74381BF1F7C7}" dt="2024-01-23T04:33:53.961" v="1030" actId="20577"/>
          <ac:spMkLst>
            <pc:docMk/>
            <pc:sldMk cId="4067289048" sldId="829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3:47.124" v="1015" actId="14100"/>
          <ac:spMkLst>
            <pc:docMk/>
            <pc:sldMk cId="4067289048" sldId="82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6:26.152" v="1131" actId="20577"/>
        <pc:sldMkLst>
          <pc:docMk/>
          <pc:sldMk cId="1031138033" sldId="830"/>
        </pc:sldMkLst>
        <pc:spChg chg="mod">
          <ac:chgData name="Samson Zhou" userId="be955f33642ecbf5" providerId="LiveId" clId="{7EAE8666-CF24-4902-8C5B-74381BF1F7C7}" dt="2024-01-23T04:36:26.152" v="1131" actId="20577"/>
          <ac:spMkLst>
            <pc:docMk/>
            <pc:sldMk cId="1031138033" sldId="830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4:57.356" v="1110" actId="20577"/>
          <ac:spMkLst>
            <pc:docMk/>
            <pc:sldMk cId="1031138033" sldId="830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3:44.293" v="1548" actId="21"/>
        <pc:sldMkLst>
          <pc:docMk/>
          <pc:sldMk cId="3843023253" sldId="831"/>
        </pc:sldMkLst>
        <pc:spChg chg="mod">
          <ac:chgData name="Samson Zhou" userId="be955f33642ecbf5" providerId="LiveId" clId="{7EAE8666-CF24-4902-8C5B-74381BF1F7C7}" dt="2024-01-23T04:39:01.192" v="1324"/>
          <ac:spMkLst>
            <pc:docMk/>
            <pc:sldMk cId="3843023253" sldId="831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3:44.293" v="1548" actId="21"/>
          <ac:spMkLst>
            <pc:docMk/>
            <pc:sldMk cId="3843023253" sldId="831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8:54.282" v="1323" actId="20577"/>
        <pc:sldMkLst>
          <pc:docMk/>
          <pc:sldMk cId="2007091112" sldId="832"/>
        </pc:sldMkLst>
        <pc:spChg chg="mod">
          <ac:chgData name="Samson Zhou" userId="be955f33642ecbf5" providerId="LiveId" clId="{7EAE8666-CF24-4902-8C5B-74381BF1F7C7}" dt="2024-01-23T04:38:54.282" v="1323" actId="20577"/>
          <ac:spMkLst>
            <pc:docMk/>
            <pc:sldMk cId="2007091112" sldId="832"/>
            <ac:spMk id="3" creationId="{76F2126B-4AA6-302B-7E5A-170FFAAB8BD1}"/>
          </ac:spMkLst>
        </pc:spChg>
      </pc:sldChg>
      <pc:sldChg chg="add del">
        <pc:chgData name="Samson Zhou" userId="be955f33642ecbf5" providerId="LiveId" clId="{7EAE8666-CF24-4902-8C5B-74381BF1F7C7}" dt="2024-01-23T04:36:49.539" v="1134"/>
        <pc:sldMkLst>
          <pc:docMk/>
          <pc:sldMk cId="2400647512" sldId="832"/>
        </pc:sldMkLst>
      </pc:sldChg>
      <pc:sldChg chg="modSp add del">
        <pc:chgData name="Samson Zhou" userId="be955f33642ecbf5" providerId="LiveId" clId="{7EAE8666-CF24-4902-8C5B-74381BF1F7C7}" dt="2024-01-23T04:37:32.251" v="1185" actId="47"/>
        <pc:sldMkLst>
          <pc:docMk/>
          <pc:sldMk cId="4261512132" sldId="832"/>
        </pc:sldMkLst>
        <pc:spChg chg="mod">
          <ac:chgData name="Samson Zhou" userId="be955f33642ecbf5" providerId="LiveId" clId="{7EAE8666-CF24-4902-8C5B-74381BF1F7C7}" dt="2024-01-23T04:36:57.150" v="1137" actId="20577"/>
          <ac:spMkLst>
            <pc:docMk/>
            <pc:sldMk cId="4261512132" sldId="832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7EAE8666-CF24-4902-8C5B-74381BF1F7C7}" dt="2024-01-23T04:43:15.050" v="1539" actId="255"/>
        <pc:sldMkLst>
          <pc:docMk/>
          <pc:sldMk cId="1580430779" sldId="833"/>
        </pc:sldMkLst>
        <pc:spChg chg="mod">
          <ac:chgData name="Samson Zhou" userId="be955f33642ecbf5" providerId="LiveId" clId="{7EAE8666-CF24-4902-8C5B-74381BF1F7C7}" dt="2024-01-23T04:43:15.050" v="1539" actId="255"/>
          <ac:spMkLst>
            <pc:docMk/>
            <pc:sldMk cId="1580430779" sldId="833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5:26.061" v="1703" actId="20577"/>
        <pc:sldMkLst>
          <pc:docMk/>
          <pc:sldMk cId="1403511774" sldId="834"/>
        </pc:sldMkLst>
        <pc:spChg chg="mod">
          <ac:chgData name="Samson Zhou" userId="be955f33642ecbf5" providerId="LiveId" clId="{7EAE8666-CF24-4902-8C5B-74381BF1F7C7}" dt="2024-01-23T04:45:26.061" v="1703" actId="20577"/>
          <ac:spMkLst>
            <pc:docMk/>
            <pc:sldMk cId="1403511774" sldId="834"/>
            <ac:spMk id="3" creationId="{76F2126B-4AA6-302B-7E5A-170FFAAB8BD1}"/>
          </ac:spMkLst>
        </pc:spChg>
      </pc:sldChg>
      <pc:sldChg chg="addSp delSp modSp new mod">
        <pc:chgData name="Samson Zhou" userId="be955f33642ecbf5" providerId="LiveId" clId="{7EAE8666-CF24-4902-8C5B-74381BF1F7C7}" dt="2024-01-23T04:47:42.493" v="1733" actId="1076"/>
        <pc:sldMkLst>
          <pc:docMk/>
          <pc:sldMk cId="4183892121" sldId="835"/>
        </pc:sldMkLst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2" creationId="{41279103-4230-4937-CC45-42C5C8ED39FE}"/>
          </ac:spMkLst>
        </pc:spChg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3" creationId="{A2F4F7E4-7851-2814-6C5B-46F8229D3283}"/>
          </ac:spMkLst>
        </pc:spChg>
        <pc:spChg chg="add mod">
          <ac:chgData name="Samson Zhou" userId="be955f33642ecbf5" providerId="LiveId" clId="{7EAE8666-CF24-4902-8C5B-74381BF1F7C7}" dt="2024-01-23T04:47:39.002" v="1732" actId="20577"/>
          <ac:spMkLst>
            <pc:docMk/>
            <pc:sldMk cId="4183892121" sldId="835"/>
            <ac:spMk id="4" creationId="{BABF72C4-D5BB-FAEC-7050-CB9137F2E3A6}"/>
          </ac:spMkLst>
        </pc:spChg>
        <pc:picChg chg="add mod">
          <ac:chgData name="Samson Zhou" userId="be955f33642ecbf5" providerId="LiveId" clId="{7EAE8666-CF24-4902-8C5B-74381BF1F7C7}" dt="2024-01-23T04:47:42.493" v="1733" actId="1076"/>
          <ac:picMkLst>
            <pc:docMk/>
            <pc:sldMk cId="4183892121" sldId="835"/>
            <ac:picMk id="6" creationId="{00000000-0000-0000-0000-000000000000}"/>
          </ac:picMkLst>
        </pc:picChg>
      </pc:sldChg>
      <pc:sldChg chg="modSp add del mod">
        <pc:chgData name="Samson Zhou" userId="be955f33642ecbf5" providerId="LiveId" clId="{7EAE8666-CF24-4902-8C5B-74381BF1F7C7}" dt="2024-01-23T04:53:45.309" v="1766" actId="47"/>
        <pc:sldMkLst>
          <pc:docMk/>
          <pc:sldMk cId="3310875223" sldId="836"/>
        </pc:sldMkLst>
        <pc:spChg chg="mod">
          <ac:chgData name="Samson Zhou" userId="be955f33642ecbf5" providerId="LiveId" clId="{7EAE8666-CF24-4902-8C5B-74381BF1F7C7}" dt="2024-01-23T04:48:17.788" v="1764" actId="20577"/>
          <ac:spMkLst>
            <pc:docMk/>
            <pc:sldMk cId="3310875223" sldId="836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7:59.734" v="1743" actId="20577"/>
          <ac:spMkLst>
            <pc:docMk/>
            <pc:sldMk cId="3310875223" sldId="836"/>
            <ac:spMk id="3" creationId="{76F2126B-4AA6-302B-7E5A-170FFAAB8BD1}"/>
          </ac:spMkLst>
        </pc:spChg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347546710" sldId="1105"/>
        </pc:sldMkLst>
      </pc:sldChg>
      <pc:sldChg chg="add del">
        <pc:chgData name="Samson Zhou" userId="be955f33642ecbf5" providerId="LiveId" clId="{7EAE8666-CF24-4902-8C5B-74381BF1F7C7}" dt="2024-01-23T05:14:40.422" v="2652" actId="47"/>
        <pc:sldMkLst>
          <pc:docMk/>
          <pc:sldMk cId="2930323247" sldId="1106"/>
        </pc:sldMkLst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1199545275" sldId="1108"/>
        </pc:sldMkLst>
      </pc:sldChg>
      <pc:sldChg chg="modSp add mod">
        <pc:chgData name="Samson Zhou" userId="be955f33642ecbf5" providerId="LiveId" clId="{7EAE8666-CF24-4902-8C5B-74381BF1F7C7}" dt="2024-01-23T04:56:41.966" v="2057"/>
        <pc:sldMkLst>
          <pc:docMk/>
          <pc:sldMk cId="709309018" sldId="1109"/>
        </pc:sldMkLst>
        <pc:spChg chg="mod">
          <ac:chgData name="Samson Zhou" userId="be955f33642ecbf5" providerId="LiveId" clId="{7EAE8666-CF24-4902-8C5B-74381BF1F7C7}" dt="2024-01-23T04:53:52.928" v="1771" actId="20577"/>
          <ac:spMkLst>
            <pc:docMk/>
            <pc:sldMk cId="709309018" sldId="1109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4:56:41.966" v="2057"/>
          <ac:spMkLst>
            <pc:docMk/>
            <pc:sldMk cId="709309018" sldId="1109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4:59:53.777" v="2140" actId="207"/>
        <pc:sldMkLst>
          <pc:docMk/>
          <pc:sldMk cId="3580878364" sldId="1110"/>
        </pc:sldMkLst>
        <pc:spChg chg="add mod">
          <ac:chgData name="Samson Zhou" userId="be955f33642ecbf5" providerId="LiveId" clId="{7EAE8666-CF24-4902-8C5B-74381BF1F7C7}" dt="2024-01-23T04:59:37.303" v="2135" actId="207"/>
          <ac:spMkLst>
            <pc:docMk/>
            <pc:sldMk cId="3580878364" sldId="1110"/>
            <ac:spMk id="3" creationId="{ACFDC731-4A55-EFA3-0EAC-DEBE83B89FFB}"/>
          </ac:spMkLst>
        </pc:spChg>
        <pc:spChg chg="add mod">
          <ac:chgData name="Samson Zhou" userId="be955f33642ecbf5" providerId="LiveId" clId="{7EAE8666-CF24-4902-8C5B-74381BF1F7C7}" dt="2024-01-23T04:57:35.462" v="2088" actId="20577"/>
          <ac:spMkLst>
            <pc:docMk/>
            <pc:sldMk cId="3580878364" sldId="1110"/>
            <ac:spMk id="4" creationId="{CA98E239-1AA3-A4B8-3A57-D5BF690B628B}"/>
          </ac:spMkLst>
        </pc:spChg>
        <pc:spChg chg="add mod">
          <ac:chgData name="Samson Zhou" userId="be955f33642ecbf5" providerId="LiveId" clId="{7EAE8666-CF24-4902-8C5B-74381BF1F7C7}" dt="2024-01-23T04:59:42.403" v="2136" actId="207"/>
          <ac:spMkLst>
            <pc:docMk/>
            <pc:sldMk cId="3580878364" sldId="1110"/>
            <ac:spMk id="11" creationId="{EB5A3FA9-F2DF-B2CF-C008-3F9E1AB95E5B}"/>
          </ac:spMkLst>
        </pc:spChg>
        <pc:spChg chg="mod">
          <ac:chgData name="Samson Zhou" userId="be955f33642ecbf5" providerId="LiveId" clId="{7EAE8666-CF24-4902-8C5B-74381BF1F7C7}" dt="2024-01-23T04:59:51.585" v="2139" actId="207"/>
          <ac:spMkLst>
            <pc:docMk/>
            <pc:sldMk cId="3580878364" sldId="111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4:59:49.433" v="2138" actId="207"/>
          <ac:spMkLst>
            <pc:docMk/>
            <pc:sldMk cId="3580878364" sldId="111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4:59:53.777" v="2140" actId="207"/>
          <ac:spMkLst>
            <pc:docMk/>
            <pc:sldMk cId="3580878364" sldId="1110"/>
            <ac:spMk id="16" creationId="{33262B0F-3E58-179B-CF5E-2C46B606B3A7}"/>
          </ac:spMkLst>
        </pc:spChg>
      </pc:sldChg>
      <pc:sldChg chg="add del">
        <pc:chgData name="Samson Zhou" userId="be955f33642ecbf5" providerId="LiveId" clId="{7EAE8666-CF24-4902-8C5B-74381BF1F7C7}" dt="2024-01-23T04:58:12.992" v="2129" actId="47"/>
        <pc:sldMkLst>
          <pc:docMk/>
          <pc:sldMk cId="2195640484" sldId="1111"/>
        </pc:sldMkLst>
      </pc:sldChg>
      <pc:sldChg chg="addSp delSp modSp add del mod">
        <pc:chgData name="Samson Zhou" userId="be955f33642ecbf5" providerId="LiveId" clId="{7EAE8666-CF24-4902-8C5B-74381BF1F7C7}" dt="2024-01-23T05:00:04.025" v="2143" actId="47"/>
        <pc:sldMkLst>
          <pc:docMk/>
          <pc:sldMk cId="596388903" sldId="1112"/>
        </pc:sldMkLst>
        <pc:spChg chg="add del">
          <ac:chgData name="Samson Zhou" userId="be955f33642ecbf5" providerId="LiveId" clId="{7EAE8666-CF24-4902-8C5B-74381BF1F7C7}" dt="2024-01-23T04:58:45.611" v="2131" actId="11529"/>
          <ac:spMkLst>
            <pc:docMk/>
            <pc:sldMk cId="596388903" sldId="1112"/>
            <ac:spMk id="2" creationId="{BA88D217-17DA-B36E-AA34-65AF152DD79D}"/>
          </ac:spMkLst>
        </pc:spChg>
        <pc:spChg chg="add mod">
          <ac:chgData name="Samson Zhou" userId="be955f33642ecbf5" providerId="LiveId" clId="{7EAE8666-CF24-4902-8C5B-74381BF1F7C7}" dt="2024-01-23T04:59:19.279" v="2134" actId="208"/>
          <ac:spMkLst>
            <pc:docMk/>
            <pc:sldMk cId="596388903" sldId="1112"/>
            <ac:spMk id="5" creationId="{5D537471-EDFB-1109-0178-64614CB6203C}"/>
          </ac:spMkLst>
        </pc:spChg>
      </pc:sldChg>
      <pc:sldChg chg="add">
        <pc:chgData name="Samson Zhou" userId="be955f33642ecbf5" providerId="LiveId" clId="{7EAE8666-CF24-4902-8C5B-74381BF1F7C7}" dt="2024-01-23T04:59:45.790" v="2137"/>
        <pc:sldMkLst>
          <pc:docMk/>
          <pc:sldMk cId="3630881605" sldId="1113"/>
        </pc:sldMkLst>
      </pc:sldChg>
      <pc:sldChg chg="addSp modSp add">
        <pc:chgData name="Samson Zhou" userId="be955f33642ecbf5" providerId="LiveId" clId="{7EAE8666-CF24-4902-8C5B-74381BF1F7C7}" dt="2024-01-23T05:00:02.268" v="2142"/>
        <pc:sldMkLst>
          <pc:docMk/>
          <pc:sldMk cId="2393090427" sldId="1114"/>
        </pc:sldMkLst>
        <pc:spChg chg="add mod">
          <ac:chgData name="Samson Zhou" userId="be955f33642ecbf5" providerId="LiveId" clId="{7EAE8666-CF24-4902-8C5B-74381BF1F7C7}" dt="2024-01-23T05:00:02.268" v="2142"/>
          <ac:spMkLst>
            <pc:docMk/>
            <pc:sldMk cId="2393090427" sldId="1114"/>
            <ac:spMk id="2" creationId="{590ACAF1-C225-AD78-C55B-BC9C19E2E100}"/>
          </ac:spMkLst>
        </pc:spChg>
      </pc:sldChg>
      <pc:sldChg chg="addSp modSp add mod">
        <pc:chgData name="Samson Zhou" userId="be955f33642ecbf5" providerId="LiveId" clId="{7EAE8666-CF24-4902-8C5B-74381BF1F7C7}" dt="2024-01-23T05:02:22.431" v="2226" actId="1076"/>
        <pc:sldMkLst>
          <pc:docMk/>
          <pc:sldMk cId="1520095888" sldId="1115"/>
        </pc:sldMkLst>
        <pc:spChg chg="add mod">
          <ac:chgData name="Samson Zhou" userId="be955f33642ecbf5" providerId="LiveId" clId="{7EAE8666-CF24-4902-8C5B-74381BF1F7C7}" dt="2024-01-23T05:02:22.431" v="2226" actId="1076"/>
          <ac:spMkLst>
            <pc:docMk/>
            <pc:sldMk cId="1520095888" sldId="1115"/>
            <ac:spMk id="5" creationId="{978764C0-D92E-19D5-4099-C1D0E4882A3C}"/>
          </ac:spMkLst>
        </pc:spChg>
        <pc:cxnChg chg="mod">
          <ac:chgData name="Samson Zhou" userId="be955f33642ecbf5" providerId="LiveId" clId="{7EAE8666-CF24-4902-8C5B-74381BF1F7C7}" dt="2024-01-23T05:00:47.888" v="2146" actId="208"/>
          <ac:cxnSpMkLst>
            <pc:docMk/>
            <pc:sldMk cId="1520095888" sldId="1115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1:08.415" v="2150" actId="208"/>
          <ac:cxnSpMkLst>
            <pc:docMk/>
            <pc:sldMk cId="1520095888" sldId="1115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0:56.320" v="2148" actId="208"/>
          <ac:cxnSpMkLst>
            <pc:docMk/>
            <pc:sldMk cId="1520095888" sldId="1115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0:52.502" v="2147" actId="208"/>
          <ac:cxnSpMkLst>
            <pc:docMk/>
            <pc:sldMk cId="1520095888" sldId="1115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1:01.206" v="2149" actId="208"/>
          <ac:cxnSpMkLst>
            <pc:docMk/>
            <pc:sldMk cId="1520095888" sldId="1115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08:00.772" v="2418" actId="20577"/>
        <pc:sldMkLst>
          <pc:docMk/>
          <pc:sldMk cId="3674237949" sldId="1116"/>
        </pc:sldMkLst>
        <pc:spChg chg="mod">
          <ac:chgData name="Samson Zhou" userId="be955f33642ecbf5" providerId="LiveId" clId="{7EAE8666-CF24-4902-8C5B-74381BF1F7C7}" dt="2024-01-23T05:02:29.131" v="2238" actId="20577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08:00.772" v="2418" actId="20577"/>
          <ac:spMkLst>
            <pc:docMk/>
            <pc:sldMk cId="3674237949" sldId="111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7EAE8666-CF24-4902-8C5B-74381BF1F7C7}" dt="2024-01-23T05:31:21.807" v="3539" actId="20577"/>
        <pc:sldMkLst>
          <pc:docMk/>
          <pc:sldMk cId="3144333845" sldId="1117"/>
        </pc:sldMkLst>
        <pc:spChg chg="mod">
          <ac:chgData name="Samson Zhou" userId="be955f33642ecbf5" providerId="LiveId" clId="{7EAE8666-CF24-4902-8C5B-74381BF1F7C7}" dt="2024-01-23T05:26:55.266" v="2965" actId="20577"/>
          <ac:spMkLst>
            <pc:docMk/>
            <pc:sldMk cId="3144333845" sldId="1117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1:21.807" v="3539" actId="20577"/>
          <ac:spMkLst>
            <pc:docMk/>
            <pc:sldMk cId="3144333845" sldId="1117"/>
            <ac:spMk id="4" creationId="{00000000-0000-0000-0000-000000000000}"/>
          </ac:spMkLst>
        </pc:spChg>
      </pc:sldChg>
      <pc:sldChg chg="add del">
        <pc:chgData name="Samson Zhou" userId="be955f33642ecbf5" providerId="LiveId" clId="{7EAE8666-CF24-4902-8C5B-74381BF1F7C7}" dt="2024-01-23T05:07:56.171" v="2416"/>
        <pc:sldMkLst>
          <pc:docMk/>
          <pc:sldMk cId="509490109" sldId="1118"/>
        </pc:sldMkLst>
      </pc:sldChg>
      <pc:sldChg chg="modSp add mod">
        <pc:chgData name="Samson Zhou" userId="be955f33642ecbf5" providerId="LiveId" clId="{7EAE8666-CF24-4902-8C5B-74381BF1F7C7}" dt="2024-01-23T05:27:06.840" v="2966" actId="11"/>
        <pc:sldMkLst>
          <pc:docMk/>
          <pc:sldMk cId="1633494777" sldId="1118"/>
        </pc:sldMkLst>
        <pc:spChg chg="mod">
          <ac:chgData name="Samson Zhou" userId="be955f33642ecbf5" providerId="LiveId" clId="{7EAE8666-CF24-4902-8C5B-74381BF1F7C7}" dt="2024-01-23T05:17:04.920" v="2825" actId="20577"/>
          <ac:spMkLst>
            <pc:docMk/>
            <pc:sldMk cId="1633494777" sldId="1118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27:06.840" v="2966" actId="11"/>
          <ac:spMkLst>
            <pc:docMk/>
            <pc:sldMk cId="1633494777" sldId="1118"/>
            <ac:spMk id="4" creationId="{00000000-0000-0000-0000-000000000000}"/>
          </ac:spMkLst>
        </pc:spChg>
      </pc:sldChg>
      <pc:sldChg chg="addSp modSp add">
        <pc:chgData name="Samson Zhou" userId="be955f33642ecbf5" providerId="LiveId" clId="{7EAE8666-CF24-4902-8C5B-74381BF1F7C7}" dt="2024-01-23T05:09:01.968" v="2498" actId="20577"/>
        <pc:sldMkLst>
          <pc:docMk/>
          <pc:sldMk cId="2759905881" sldId="1119"/>
        </pc:sldMkLst>
        <pc:spChg chg="add mod">
          <ac:chgData name="Samson Zhou" userId="be955f33642ecbf5" providerId="LiveId" clId="{7EAE8666-CF24-4902-8C5B-74381BF1F7C7}" dt="2024-01-23T05:09:01.968" v="2498" actId="20577"/>
          <ac:spMkLst>
            <pc:docMk/>
            <pc:sldMk cId="2759905881" sldId="1119"/>
            <ac:spMk id="2" creationId="{725ADED6-B2BC-E71C-7E29-1600A9C4ECD0}"/>
          </ac:spMkLst>
        </pc:spChg>
      </pc:sldChg>
      <pc:sldChg chg="addSp modSp add mod">
        <pc:chgData name="Samson Zhou" userId="be955f33642ecbf5" providerId="LiveId" clId="{7EAE8666-CF24-4902-8C5B-74381BF1F7C7}" dt="2024-01-23T05:10:25.149" v="2517" actId="207"/>
        <pc:sldMkLst>
          <pc:docMk/>
          <pc:sldMk cId="840729306" sldId="1120"/>
        </pc:sldMkLst>
        <pc:spChg chg="add mod">
          <ac:chgData name="Samson Zhou" userId="be955f33642ecbf5" providerId="LiveId" clId="{7EAE8666-CF24-4902-8C5B-74381BF1F7C7}" dt="2024-01-23T05:09:14.724" v="2501" actId="1076"/>
          <ac:spMkLst>
            <pc:docMk/>
            <pc:sldMk cId="840729306" sldId="1120"/>
            <ac:spMk id="3" creationId="{5BC27C44-5505-0336-8BDF-7F3E18C0E3C3}"/>
          </ac:spMkLst>
        </pc:spChg>
        <pc:spChg chg="mod">
          <ac:chgData name="Samson Zhou" userId="be955f33642ecbf5" providerId="LiveId" clId="{7EAE8666-CF24-4902-8C5B-74381BF1F7C7}" dt="2024-01-23T05:10:17.533" v="2514" actId="207"/>
          <ac:spMkLst>
            <pc:docMk/>
            <pc:sldMk cId="840729306" sldId="112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10:13.485" v="2513" actId="207"/>
          <ac:spMkLst>
            <pc:docMk/>
            <pc:sldMk cId="840729306" sldId="112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0:10.013" v="2512" actId="207"/>
          <ac:spMkLst>
            <pc:docMk/>
            <pc:sldMk cId="840729306" sldId="1120"/>
            <ac:spMk id="14" creationId="{40E7196B-711E-16C0-C60F-61F5AE148D11}"/>
          </ac:spMkLst>
        </pc:spChg>
        <pc:spChg chg="mod">
          <ac:chgData name="Samson Zhou" userId="be955f33642ecbf5" providerId="LiveId" clId="{7EAE8666-CF24-4902-8C5B-74381BF1F7C7}" dt="2024-01-23T05:10:25.149" v="2517" actId="207"/>
          <ac:spMkLst>
            <pc:docMk/>
            <pc:sldMk cId="840729306" sldId="1120"/>
            <ac:spMk id="15" creationId="{A4B287CA-5FEF-6F3E-6BC5-5E2028E794A1}"/>
          </ac:spMkLst>
        </pc:spChg>
        <pc:spChg chg="mod">
          <ac:chgData name="Samson Zhou" userId="be955f33642ecbf5" providerId="LiveId" clId="{7EAE8666-CF24-4902-8C5B-74381BF1F7C7}" dt="2024-01-23T05:10:22.477" v="2516" actId="207"/>
          <ac:spMkLst>
            <pc:docMk/>
            <pc:sldMk cId="840729306" sldId="1120"/>
            <ac:spMk id="16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09:24.797" v="2502" actId="208"/>
          <ac:cxnSpMkLst>
            <pc:docMk/>
            <pc:sldMk cId="840729306" sldId="1120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9:31.820" v="2504" actId="208"/>
          <ac:cxnSpMkLst>
            <pc:docMk/>
            <pc:sldMk cId="840729306" sldId="1120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09:29.051" v="2503" actId="208"/>
          <ac:cxnSpMkLst>
            <pc:docMk/>
            <pc:sldMk cId="840729306" sldId="1120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9:57.524" v="2510" actId="208"/>
          <ac:cxnSpMkLst>
            <pc:docMk/>
            <pc:sldMk cId="840729306" sldId="1120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9:39.357" v="2506" actId="208"/>
          <ac:cxnSpMkLst>
            <pc:docMk/>
            <pc:sldMk cId="840729306" sldId="1120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9:46.293" v="2508" actId="208"/>
          <ac:cxnSpMkLst>
            <pc:docMk/>
            <pc:sldMk cId="840729306" sldId="1120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09:50.619" v="2509" actId="208"/>
          <ac:cxnSpMkLst>
            <pc:docMk/>
            <pc:sldMk cId="840729306" sldId="1120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09:42.859" v="2507" actId="208"/>
          <ac:cxnSpMkLst>
            <pc:docMk/>
            <pc:sldMk cId="840729306" sldId="1120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10:02.772" v="2511" actId="208"/>
          <ac:cxnSpMkLst>
            <pc:docMk/>
            <pc:sldMk cId="840729306" sldId="1120"/>
            <ac:cxnSpMk id="53" creationId="{AC040920-2E40-A27C-ED72-5F21222CEC4C}"/>
          </ac:cxnSpMkLst>
        </pc:cxnChg>
      </pc:sldChg>
      <pc:sldChg chg="add">
        <pc:chgData name="Samson Zhou" userId="be955f33642ecbf5" providerId="LiveId" clId="{7EAE8666-CF24-4902-8C5B-74381BF1F7C7}" dt="2024-01-23T05:17:18.180" v="2826"/>
        <pc:sldMkLst>
          <pc:docMk/>
          <pc:sldMk cId="464363228" sldId="1121"/>
        </pc:sldMkLst>
      </pc:sldChg>
      <pc:sldChg chg="modSp add mod">
        <pc:chgData name="Samson Zhou" userId="be955f33642ecbf5" providerId="LiveId" clId="{7EAE8666-CF24-4902-8C5B-74381BF1F7C7}" dt="2024-01-23T05:18:57.976" v="2844" actId="208"/>
        <pc:sldMkLst>
          <pc:docMk/>
          <pc:sldMk cId="1173176830" sldId="1122"/>
        </pc:sldMkLst>
        <pc:cxnChg chg="mod">
          <ac:chgData name="Samson Zhou" userId="be955f33642ecbf5" providerId="LiveId" clId="{7EAE8666-CF24-4902-8C5B-74381BF1F7C7}" dt="2024-01-23T05:18:57.976" v="2844" actId="208"/>
          <ac:cxnSpMkLst>
            <pc:docMk/>
            <pc:sldMk cId="1173176830" sldId="1122"/>
            <ac:cxnSpMk id="23" creationId="{2CE32320-253B-BD1C-86DB-907BC3106111}"/>
          </ac:cxnSpMkLst>
        </pc:cxnChg>
      </pc:sldChg>
      <pc:sldChg chg="addSp modSp add mod">
        <pc:chgData name="Samson Zhou" userId="be955f33642ecbf5" providerId="LiveId" clId="{7EAE8666-CF24-4902-8C5B-74381BF1F7C7}" dt="2024-01-23T05:20:01.103" v="2858" actId="14100"/>
        <pc:sldMkLst>
          <pc:docMk/>
          <pc:sldMk cId="2438556762" sldId="1123"/>
        </pc:sldMkLst>
        <pc:spChg chg="add mod">
          <ac:chgData name="Samson Zhou" userId="be955f33642ecbf5" providerId="LiveId" clId="{7EAE8666-CF24-4902-8C5B-74381BF1F7C7}" dt="2024-01-23T05:20:01.103" v="2858" actId="14100"/>
          <ac:spMkLst>
            <pc:docMk/>
            <pc:sldMk cId="2438556762" sldId="1123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19:15.382" v="2846" actId="1076"/>
          <ac:spMkLst>
            <pc:docMk/>
            <pc:sldMk cId="2438556762" sldId="1123"/>
            <ac:spMk id="10" creationId="{A8C5CE5C-66C8-AD03-7099-8B9DD1BD2BF7}"/>
          </ac:spMkLst>
        </pc:spChg>
        <pc:spChg chg="mod">
          <ac:chgData name="Samson Zhou" userId="be955f33642ecbf5" providerId="LiveId" clId="{7EAE8666-CF24-4902-8C5B-74381BF1F7C7}" dt="2024-01-23T05:19:24.343" v="2848" actId="1076"/>
          <ac:spMkLst>
            <pc:docMk/>
            <pc:sldMk cId="2438556762" sldId="1123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9:20.583" v="2847" actId="1076"/>
          <ac:spMkLst>
            <pc:docMk/>
            <pc:sldMk cId="2438556762" sldId="1123"/>
            <ac:spMk id="14" creationId="{40E7196B-711E-16C0-C60F-61F5AE148D11}"/>
          </ac:spMkLst>
        </pc:sp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21:06.256" v="2899" actId="208"/>
        <pc:sldMkLst>
          <pc:docMk/>
          <pc:sldMk cId="1704708206" sldId="1124"/>
        </pc:sldMkLst>
        <pc:cxnChg chg="mod">
          <ac:chgData name="Samson Zhou" userId="be955f33642ecbf5" providerId="LiveId" clId="{7EAE8666-CF24-4902-8C5B-74381BF1F7C7}" dt="2024-01-23T05:21:06.256" v="2899" actId="208"/>
          <ac:cxnSpMkLst>
            <pc:docMk/>
            <pc:sldMk cId="1704708206" sldId="1124"/>
            <ac:cxnSpMk id="42" creationId="{057AEA5A-680A-B867-9AF8-7000CCC6B708}"/>
          </ac:cxnSpMkLst>
        </pc:cxnChg>
      </pc:sldChg>
      <pc:sldChg chg="addSp modSp add mod">
        <pc:chgData name="Samson Zhou" userId="be955f33642ecbf5" providerId="LiveId" clId="{7EAE8666-CF24-4902-8C5B-74381BF1F7C7}" dt="2024-01-23T05:21:31.847" v="2904" actId="1076"/>
        <pc:sldMkLst>
          <pc:docMk/>
          <pc:sldMk cId="7008126" sldId="1125"/>
        </pc:sldMkLst>
        <pc:spChg chg="mod">
          <ac:chgData name="Samson Zhou" userId="be955f33642ecbf5" providerId="LiveId" clId="{7EAE8666-CF24-4902-8C5B-74381BF1F7C7}" dt="2024-01-23T05:21:16.231" v="2901" actId="1076"/>
          <ac:spMkLst>
            <pc:docMk/>
            <pc:sldMk cId="7008126" sldId="1125"/>
            <ac:spMk id="9" creationId="{0CFD0B55-ADBF-2090-7DE4-DA99C4D41B5B}"/>
          </ac:spMkLst>
        </pc:spChg>
        <pc:spChg chg="add mod">
          <ac:chgData name="Samson Zhou" userId="be955f33642ecbf5" providerId="LiveId" clId="{7EAE8666-CF24-4902-8C5B-74381BF1F7C7}" dt="2024-01-23T05:21:31.847" v="2904" actId="1076"/>
          <ac:spMkLst>
            <pc:docMk/>
            <pc:sldMk cId="7008126" sldId="1125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1:26.054" v="2902" actId="1076"/>
          <ac:spMkLst>
            <pc:docMk/>
            <pc:sldMk cId="7008126" sldId="1125"/>
            <ac:spMk id="15" creationId="{A4B287CA-5FEF-6F3E-6BC5-5E2028E794A1}"/>
          </ac:spMkLst>
        </pc:sp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8" creationId="{0EAA11A1-4CA4-3485-7DC9-AB8FD9F978ED}"/>
          </ac:cxnSpMkLst>
        </pc:cxnChg>
      </pc:sldChg>
      <pc:sldChg chg="modSp add mod">
        <pc:chgData name="Samson Zhou" userId="be955f33642ecbf5" providerId="LiveId" clId="{7EAE8666-CF24-4902-8C5B-74381BF1F7C7}" dt="2024-01-23T05:21:50.430" v="2906" actId="208"/>
        <pc:sldMkLst>
          <pc:docMk/>
          <pc:sldMk cId="48562184" sldId="1126"/>
        </pc:sldMkLst>
        <pc:cxnChg chg="mod">
          <ac:chgData name="Samson Zhou" userId="be955f33642ecbf5" providerId="LiveId" clId="{7EAE8666-CF24-4902-8C5B-74381BF1F7C7}" dt="2024-01-23T05:21:50.430" v="2906" actId="208"/>
          <ac:cxnSpMkLst>
            <pc:docMk/>
            <pc:sldMk cId="48562184" sldId="1126"/>
            <ac:cxnSpMk id="20" creationId="{168F1F94-A60A-1244-DE4A-20A4F1BC7F35}"/>
          </ac:cxnSpMkLst>
        </pc:cxnChg>
      </pc:sldChg>
      <pc:sldChg chg="modSp add mod">
        <pc:chgData name="Samson Zhou" userId="be955f33642ecbf5" providerId="LiveId" clId="{7EAE8666-CF24-4902-8C5B-74381BF1F7C7}" dt="2024-01-23T05:22:24.070" v="2910" actId="14100"/>
        <pc:sldMkLst>
          <pc:docMk/>
          <pc:sldMk cId="2812859649" sldId="1127"/>
        </pc:sldMkLst>
        <pc:spChg chg="mod">
          <ac:chgData name="Samson Zhou" userId="be955f33642ecbf5" providerId="LiveId" clId="{7EAE8666-CF24-4902-8C5B-74381BF1F7C7}" dt="2024-01-23T05:22:24.070" v="2910" actId="14100"/>
          <ac:spMkLst>
            <pc:docMk/>
            <pc:sldMk cId="2812859649" sldId="1127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03.487" v="2908" actId="1076"/>
          <ac:spMkLst>
            <pc:docMk/>
            <pc:sldMk cId="2812859649" sldId="1127"/>
            <ac:spMk id="6" creationId="{1220A12D-E423-430B-F720-287655ABABB1}"/>
          </ac:spMkLst>
        </pc:spChg>
        <pc:spChg chg="mod">
          <ac:chgData name="Samson Zhou" userId="be955f33642ecbf5" providerId="LiveId" clId="{7EAE8666-CF24-4902-8C5B-74381BF1F7C7}" dt="2024-01-23T05:22:20.710" v="2909" actId="1076"/>
          <ac:spMkLst>
            <pc:docMk/>
            <pc:sldMk cId="2812859649" sldId="1127"/>
            <ac:spMk id="12" creationId="{F1758E37-2FA0-BE34-BF9E-EF3EBC5C3686}"/>
          </ac:spMkLst>
        </pc:sp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53" creationId="{AC040920-2E40-A27C-ED72-5F21222CEC4C}"/>
          </ac:cxnSpMkLst>
        </pc:cxnChg>
      </pc:sldChg>
      <pc:sldChg chg="modSp add mod">
        <pc:chgData name="Samson Zhou" userId="be955f33642ecbf5" providerId="LiveId" clId="{7EAE8666-CF24-4902-8C5B-74381BF1F7C7}" dt="2024-01-23T05:22:35.879" v="2912" actId="208"/>
        <pc:sldMkLst>
          <pc:docMk/>
          <pc:sldMk cId="3906166357" sldId="1128"/>
        </pc:sldMkLst>
        <pc:cxnChg chg="mod">
          <ac:chgData name="Samson Zhou" userId="be955f33642ecbf5" providerId="LiveId" clId="{7EAE8666-CF24-4902-8C5B-74381BF1F7C7}" dt="2024-01-23T05:22:35.879" v="2912" actId="208"/>
          <ac:cxnSpMkLst>
            <pc:docMk/>
            <pc:sldMk cId="3906166357" sldId="1128"/>
            <ac:cxnSpMk id="39" creationId="{53A7C65B-C949-6B86-9199-F1EC4FF3090B}"/>
          </ac:cxnSpMkLst>
        </pc:cxnChg>
      </pc:sldChg>
      <pc:sldChg chg="addSp delSp modSp add mod">
        <pc:chgData name="Samson Zhou" userId="be955f33642ecbf5" providerId="LiveId" clId="{7EAE8666-CF24-4902-8C5B-74381BF1F7C7}" dt="2024-01-23T05:23:31.493" v="2927" actId="1076"/>
        <pc:sldMkLst>
          <pc:docMk/>
          <pc:sldMk cId="334698854" sldId="1129"/>
        </pc:sldMkLst>
        <pc:spChg chg="mod">
          <ac:chgData name="Samson Zhou" userId="be955f33642ecbf5" providerId="LiveId" clId="{7EAE8666-CF24-4902-8C5B-74381BF1F7C7}" dt="2024-01-23T05:23:31.493" v="2927" actId="1076"/>
          <ac:spMkLst>
            <pc:docMk/>
            <pc:sldMk cId="334698854" sldId="1129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55.639" v="2916" actId="1076"/>
          <ac:spMkLst>
            <pc:docMk/>
            <pc:sldMk cId="334698854" sldId="1129"/>
            <ac:spMk id="7" creationId="{76E5C1EA-72B4-2CBE-7C6E-5A5D9C97EA82}"/>
          </ac:spMkLst>
        </pc:spChg>
        <pc:spChg chg="mod">
          <ac:chgData name="Samson Zhou" userId="be955f33642ecbf5" providerId="LiveId" clId="{7EAE8666-CF24-4902-8C5B-74381BF1F7C7}" dt="2024-01-23T05:23:00.214" v="2917" actId="1076"/>
          <ac:spMkLst>
            <pc:docMk/>
            <pc:sldMk cId="334698854" sldId="1129"/>
            <ac:spMk id="9" creationId="{0CFD0B55-ADBF-2090-7DE4-DA99C4D41B5B}"/>
          </ac:spMkLst>
        </pc:spChg>
        <pc:spChg chg="del mod">
          <ac:chgData name="Samson Zhou" userId="be955f33642ecbf5" providerId="LiveId" clId="{7EAE8666-CF24-4902-8C5B-74381BF1F7C7}" dt="2024-01-23T05:23:05.977" v="2920" actId="478"/>
          <ac:spMkLst>
            <pc:docMk/>
            <pc:sldMk cId="334698854" sldId="1129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3:17.559" v="2924" actId="1076"/>
          <ac:spMkLst>
            <pc:docMk/>
            <pc:sldMk cId="334698854" sldId="1129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4" creationId="{40E7196B-711E-16C0-C60F-61F5AE148D1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5" creationId="{A4B287CA-5FEF-6F3E-6BC5-5E2028E794A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6" creationId="{33262B0F-3E58-179B-CF5E-2C46B606B3A7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6" creationId="{A4B287CA-5FEF-6F3E-6BC5-5E2028E794A1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7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8" creationId="{0EAA11A1-4CA4-3485-7DC9-AB8FD9F978ED}"/>
          </ac:cxnSpMkLst>
        </pc:cxnChg>
      </pc:sldChg>
      <pc:sldChg chg="addSp modSp add mod">
        <pc:chgData name="Samson Zhou" userId="be955f33642ecbf5" providerId="LiveId" clId="{7EAE8666-CF24-4902-8C5B-74381BF1F7C7}" dt="2024-01-23T05:24:25.681" v="2952" actId="14100"/>
        <pc:sldMkLst>
          <pc:docMk/>
          <pc:sldMk cId="1952365115" sldId="1130"/>
        </pc:sldMkLst>
        <pc:spChg chg="add mod">
          <ac:chgData name="Samson Zhou" userId="be955f33642ecbf5" providerId="LiveId" clId="{7EAE8666-CF24-4902-8C5B-74381BF1F7C7}" dt="2024-01-23T05:24:25.681" v="2952" actId="14100"/>
          <ac:spMkLst>
            <pc:docMk/>
            <pc:sldMk cId="1952365115" sldId="1130"/>
            <ac:spMk id="2" creationId="{DF48381F-8947-9037-990B-F7E008141A51}"/>
          </ac:spMkLst>
        </pc:spChg>
        <pc:spChg chg="add mod">
          <ac:chgData name="Samson Zhou" userId="be955f33642ecbf5" providerId="LiveId" clId="{7EAE8666-CF24-4902-8C5B-74381BF1F7C7}" dt="2024-01-23T05:24:11.201" v="2946" actId="14100"/>
          <ac:spMkLst>
            <pc:docMk/>
            <pc:sldMk cId="1952365115" sldId="1130"/>
            <ac:spMk id="3" creationId="{A5EDD065-A5A4-5DB6-5F1A-8BB1A35279FB}"/>
          </ac:spMkLst>
        </pc:spChg>
        <pc:spChg chg="add mod">
          <ac:chgData name="Samson Zhou" userId="be955f33642ecbf5" providerId="LiveId" clId="{7EAE8666-CF24-4902-8C5B-74381BF1F7C7}" dt="2024-01-23T05:24:13.256" v="2947" actId="20577"/>
          <ac:spMkLst>
            <pc:docMk/>
            <pc:sldMk cId="1952365115" sldId="1130"/>
            <ac:spMk id="4" creationId="{61E3B2CD-386E-FD49-7A94-2641D9A84748}"/>
          </ac:spMkLst>
        </pc:spChg>
      </pc:sldChg>
      <pc:sldChg chg="modSp add mod">
        <pc:chgData name="Samson Zhou" userId="be955f33642ecbf5" providerId="LiveId" clId="{7EAE8666-CF24-4902-8C5B-74381BF1F7C7}" dt="2024-01-23T05:37:54.096" v="3909" actId="20577"/>
        <pc:sldMkLst>
          <pc:docMk/>
          <pc:sldMk cId="1061384089" sldId="1131"/>
        </pc:sldMkLst>
        <pc:spChg chg="mod">
          <ac:chgData name="Samson Zhou" userId="be955f33642ecbf5" providerId="LiveId" clId="{7EAE8666-CF24-4902-8C5B-74381BF1F7C7}" dt="2024-01-23T05:26:49.220" v="2959" actId="20577"/>
          <ac:spMkLst>
            <pc:docMk/>
            <pc:sldMk cId="1061384089" sldId="1131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7:54.096" v="3909" actId="20577"/>
          <ac:spMkLst>
            <pc:docMk/>
            <pc:sldMk cId="1061384089" sldId="1131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5:40:12.750" v="4107" actId="1076"/>
        <pc:sldMkLst>
          <pc:docMk/>
          <pc:sldMk cId="1707894085" sldId="1132"/>
        </pc:sldMkLst>
        <pc:spChg chg="mod">
          <ac:chgData name="Samson Zhou" userId="be955f33642ecbf5" providerId="LiveId" clId="{7EAE8666-CF24-4902-8C5B-74381BF1F7C7}" dt="2024-01-23T05:39:52.601" v="4088"/>
          <ac:spMkLst>
            <pc:docMk/>
            <pc:sldMk cId="1707894085" sldId="1132"/>
            <ac:spMk id="4" creationId="{00000000-0000-0000-0000-000000000000}"/>
          </ac:spMkLst>
        </pc:spChg>
        <pc:spChg chg="add mod">
          <ac:chgData name="Samson Zhou" userId="be955f33642ecbf5" providerId="LiveId" clId="{7EAE8666-CF24-4902-8C5B-74381BF1F7C7}" dt="2024-01-23T05:40:12.750" v="4107" actId="1076"/>
          <ac:spMkLst>
            <pc:docMk/>
            <pc:sldMk cId="1707894085" sldId="1132"/>
            <ac:spMk id="5" creationId="{03ED2D6C-3754-2E19-739E-B6254E04159E}"/>
          </ac:spMkLst>
        </pc:spChg>
      </pc:sldChg>
      <pc:sldChg chg="delSp modSp add mod">
        <pc:chgData name="Samson Zhou" userId="be955f33642ecbf5" providerId="LiveId" clId="{7EAE8666-CF24-4902-8C5B-74381BF1F7C7}" dt="2024-01-23T05:41:19.840" v="4234" actId="20577"/>
        <pc:sldMkLst>
          <pc:docMk/>
          <pc:sldMk cId="1555631206" sldId="1133"/>
        </pc:sldMkLst>
        <pc:spChg chg="mod">
          <ac:chgData name="Samson Zhou" userId="be955f33642ecbf5" providerId="LiveId" clId="{7EAE8666-CF24-4902-8C5B-74381BF1F7C7}" dt="2024-01-23T05:41:19.840" v="4234" actId="20577"/>
          <ac:spMkLst>
            <pc:docMk/>
            <pc:sldMk cId="1555631206" sldId="1133"/>
            <ac:spMk id="4" creationId="{00000000-0000-0000-0000-000000000000}"/>
          </ac:spMkLst>
        </pc:spChg>
        <pc:spChg chg="del mod">
          <ac:chgData name="Samson Zhou" userId="be955f33642ecbf5" providerId="LiveId" clId="{7EAE8666-CF24-4902-8C5B-74381BF1F7C7}" dt="2024-01-23T05:40:56.586" v="4124" actId="478"/>
          <ac:spMkLst>
            <pc:docMk/>
            <pc:sldMk cId="1555631206" sldId="1133"/>
            <ac:spMk id="5" creationId="{03ED2D6C-3754-2E19-739E-B6254E04159E}"/>
          </ac:spMkLst>
        </pc:spChg>
      </pc:sldChg>
      <pc:sldChg chg="add del">
        <pc:chgData name="Samson Zhou" userId="be955f33642ecbf5" providerId="LiveId" clId="{7EAE8666-CF24-4902-8C5B-74381BF1F7C7}" dt="2024-01-23T05:40:46.347" v="4113"/>
        <pc:sldMkLst>
          <pc:docMk/>
          <pc:sldMk cId="1901407295" sldId="1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C6CC6-EF05-461A-87F8-1ECC34672D18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2E5A6-93EE-4E21-81EC-98258217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3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5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DE5-EB51-3FFA-C07D-911ED345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974D-11EB-AAAE-E91D-BFFBA222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1C-6792-6AEC-40A3-D846C69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FC4F-A0EA-E0E8-242A-FC25530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5EE6-5FBB-9027-F335-818993D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2C9-F0E9-6A47-39E5-A5F3E339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7A9B-4435-75B9-D739-90D32DD3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37A5-C5E2-97AD-8BA4-E292178A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46A5-6BF5-F10E-A455-34BA1033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5F12-8D0E-B4D4-1013-AC963D1E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43082-D9BF-4247-AE8E-6AB7DF34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C5B99-4BFC-9DB1-00C6-5FBDB545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9CF1-08D7-FF84-36B6-76007DCC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ABF7-28A9-1669-EB7A-BBEF474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2454-643A-9162-2DEE-693FF12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3644-8ECF-A6D4-504D-389CFDC4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3CC3-3FE5-2720-D5AF-F965E99A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0AE5-E5B8-384F-F81C-0F0FE73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3DD4-9BC7-758C-695A-DFE78967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70C0-289E-1133-84A3-941E7EC0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69A-4109-42E3-4EDB-92D3A325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AA2B-EC05-E054-3786-DD153F2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419D-DC08-1AE6-233A-16CCA355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C038-2625-738C-1F39-DE19BF1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8591-5036-D94F-4A7B-86CFAE3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B9B-5CFA-F326-809C-ED70040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C32C-1E81-81F2-D845-DEFAC356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2E13-49D6-2946-54EC-3CEC8E90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23E7-B739-BFB6-04A4-EAB79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379D-516C-B9F1-982A-0DED8E8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401DE-C798-694F-7665-3552AEA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680-8C69-5456-7531-ABCD4A63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2106-9B63-4543-09CD-BD484133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9C24-FA3B-31E4-32D7-573DCD8D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139-1BE1-5273-A244-40956EAE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EF1B-047C-AF42-E125-97C275EF5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A372-D505-DB26-DED5-898507BE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6730-0109-616F-0582-9AA7FC97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8244-E730-6F0A-1118-6948225A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679F-C782-5E38-F584-303D6F89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31403-4CCE-2874-AB52-8A6CEF6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2DE6-6656-4EB6-A84A-EB02FA31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C232-EDCD-2E14-1DAA-B610771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A80BC-4A69-FC44-90BB-403417F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FAFF-75F5-41FB-5FD8-9AD4A5F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876E-54FE-B399-9D65-C3CD93F3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5DD-E873-7D66-0979-2C667DD8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9E45-3467-C424-CE4E-D5B3C180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DFBA0-73B5-4890-0F2C-A0B15F70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FB9B-7B68-A19C-1A73-DA659126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2694-826F-8AF2-72AF-D727B5D3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9994-1F60-4807-9FE9-1AB208E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5F5E-F7C0-8768-BB5F-C242CB1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A2E05-D97E-2157-B090-6AF8E8E6C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1060-CF19-9DD0-8049-974B7A8D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0E0F-553D-3ADB-3C9A-930D4727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1247-2AA3-ECBD-14A4-AEFD51C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B3A9-4B89-33AB-B202-2FC6A1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8DDC-6E55-0829-BA71-543FA2D3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045B-16DE-DBF2-F3D4-FAE429D3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77E-E2C8-7D30-1963-787C5A1E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1014-7FD5-4D05-A49A-39BAD2BBBF2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F0B7-9A13-EE07-60DF-4BFDE14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1591-870B-7C29-42A4-9EF72D40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0.png"/><Relationship Id="rId5" Type="http://schemas.openxmlformats.org/officeDocument/2006/relationships/image" Target="../media/image70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It suffices to determine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Checking if a polynomial is identically zero has a large number of applications!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9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Graphs can be represented via adjacency matrices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determinants of adjacency matrices (and other matrices) reveal information about the structural of the graph, e.g., whether the determinant is non-zero if and only if the graph has a perfect matching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Determinants are polynomials!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6728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Primality Checking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polynomial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identically zero if and only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is prime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  <a:blipFill>
                <a:blip r:embed="rId2"/>
                <a:stretch>
                  <a:fillRect l="-152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3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Expanding the polynomial can be slow, but evaluating the polynomial at any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is efficient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we do?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9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  <a:blipFill>
                <a:blip r:embed="rId2"/>
                <a:stretch>
                  <a:fillRect l="-126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2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randomly from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  <a:blipFill>
                <a:blip r:embed="rId2"/>
                <a:stretch>
                  <a:fillRect l="-12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1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3243" y="1899693"/>
            <a:ext cx="4565513" cy="39240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BF72C4-D5BB-FAEC-7050-CB9137F2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389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Schwartz-Zippel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[Schwartz-Zippel] </a:t>
                </a:r>
                <a:r>
                  <a:rPr lang="en-US" sz="3200" dirty="0"/>
                  <a:t>Suppose</a:t>
                </a:r>
                <a:r>
                  <a:rPr lang="en-US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is a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polynomial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randomly drawn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Upshot</a:t>
                </a:r>
                <a:r>
                  <a:rPr lang="en-US" sz="3200" dirty="0"/>
                  <a:t>: A random evaluation of a low-degree polynomial is unlikely to be zero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2"/>
                <a:stretch>
                  <a:fillRect l="-1333" t="-2545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/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8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7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64C0-D92E-19D5-4099-C1D0E4882A3C}"/>
              </a:ext>
            </a:extLst>
          </p:cNvPr>
          <p:cNvSpPr txBox="1"/>
          <p:nvPr/>
        </p:nvSpPr>
        <p:spPr>
          <a:xfrm>
            <a:off x="4623033" y="6062688"/>
            <a:ext cx="3865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cut size is five</a:t>
            </a:r>
          </a:p>
        </p:txBody>
      </p:sp>
    </p:spTree>
    <p:extLst>
      <p:ext uri="{BB962C8B-B14F-4D97-AF65-F5344CB8AC3E}">
        <p14:creationId xmlns:p14="http://schemas.microsoft.com/office/powerpoint/2010/main" val="152009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Minimum Cut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</p:spTree>
    <p:extLst>
      <p:ext uri="{BB962C8B-B14F-4D97-AF65-F5344CB8AC3E}">
        <p14:creationId xmlns:p14="http://schemas.microsoft.com/office/powerpoint/2010/main" val="275990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C27C44-5505-0336-8BDF-7F3E18C0E3C3}"/>
              </a:ext>
            </a:extLst>
          </p:cNvPr>
          <p:cNvSpPr/>
          <p:nvPr/>
        </p:nvSpPr>
        <p:spPr>
          <a:xfrm>
            <a:off x="8814545" y="1575549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Start with original graph and iteratively reduce the number of vertices via a series of edge contractions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each step, choose a random edge and merge the two endpoints of that edge into a single vertex, preserving edges (allow multi-edges but not self-loops)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Iterate until there are only two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left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as one set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as the other set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607" t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6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Alice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each of length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and they must determine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using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minimum amount of communication</a:t>
                </a:r>
              </a:p>
              <a:p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deterministic protocol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communication, but there exists a randomized protocol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9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/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blipFill>
                <a:blip r:embed="rId11"/>
                <a:stretch>
                  <a:fillRect l="-626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65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Suppose the graph is disconnected. Then we will ALWAYS return the correct min-cut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Now suppose the graph consists of two components connected by a single. Algorithm is successful as long as it avoids selecting the single edge that crosses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Why? As long as it avoids the single edge, each edge contraction will just shrink one of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There is a good chance we never contract the single edge</a:t>
            </a:r>
          </a:p>
        </p:txBody>
      </p:sp>
    </p:spTree>
    <p:extLst>
      <p:ext uri="{BB962C8B-B14F-4D97-AF65-F5344CB8AC3E}">
        <p14:creationId xmlns:p14="http://schemas.microsoft.com/office/powerpoint/2010/main" val="3144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Suppose Alice and Bob have access to a randomly generated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1,2,3,…,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 Alice sends over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3200" dirty="0"/>
                  <a:t> and Bob determines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so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what is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5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Analysis</a:t>
                </a:r>
                <a:r>
                  <a:rPr lang="en-US" sz="3200" dirty="0"/>
                  <a:t>: Fix a min-cut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 with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that we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 is the number of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min-cut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then each vertex must have degree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8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steps, the number of vertices left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so 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least: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/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94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Will succeed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3200" dirty="0"/>
                  <a:t> if we 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6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Both are equal to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be as large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which can be exponential in size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140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8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1423</Words>
  <Application>Microsoft Office PowerPoint</Application>
  <PresentationFormat>Widescreen</PresentationFormat>
  <Paragraphs>279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Schwartz-Zippel Lemma</vt:lpstr>
      <vt:lpstr>Last Time: Equality Problem</vt:lpstr>
      <vt:lpstr>Last Time: Equality Problem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Graph Analysis</vt:lpstr>
      <vt:lpstr>Primality Checking</vt:lpstr>
      <vt:lpstr>Polynomial Identity Testing</vt:lpstr>
      <vt:lpstr>Polynomial Identity Testing</vt:lpstr>
      <vt:lpstr>Polynomial Identity Testing</vt:lpstr>
      <vt:lpstr>Polynomial Identity Testing</vt:lpstr>
      <vt:lpstr>Questions?</vt:lpstr>
      <vt:lpstr>Graph Theory</vt:lpstr>
      <vt:lpstr>PowerPoint Presentation</vt:lpstr>
      <vt:lpstr>Cuts</vt:lpstr>
      <vt:lpstr>PowerPoint Presentation</vt:lpstr>
      <vt:lpstr>PowerPoint Presentation</vt:lpstr>
      <vt:lpstr>PowerPoint Presentation</vt:lpstr>
      <vt:lpstr>PowerPoint Presentation</vt:lpstr>
      <vt:lpstr>Minimum Cut</vt:lpstr>
      <vt:lpstr>PowerPoint Presentation</vt:lpstr>
      <vt:lpstr>PowerPoint Presentation</vt:lpstr>
      <vt:lpstr>Karger’s Minimum Cut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Karger’s Minimum Cut Algorithm</vt:lpstr>
      <vt:lpstr>Karger’s Minimum Cut Algorithm</vt:lpstr>
      <vt:lpstr>Karger’s Minimum Cut Algorithm</vt:lpstr>
      <vt:lpstr>Karger’s Minimum Cut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2024-01-22T16:55:04Z</dcterms:created>
  <dcterms:modified xsi:type="dcterms:W3CDTF">2024-01-23T05:41:24Z</dcterms:modified>
</cp:coreProperties>
</file>