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211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AB6BC-7B91-2752-AB2C-0ABFA3FAB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0B789-FCD4-6B5F-652E-55FC02E57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BDA3C-1908-DF7B-B80E-76B58197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D193-A9A5-4822-BCA3-7E6F6F99F9D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4F5A6-7232-9E38-C2C0-576F28D8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8DE3F-F665-6CA2-977D-6765D6A4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8611-D1EE-4710-B7A8-18E0D21B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096A-5F8A-B4A8-5123-1041BFAD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A3F97-17F1-4AF6-3BBC-23A124F20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7E304-7364-BCF4-1DA7-AB52BCF8B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D193-A9A5-4822-BCA3-7E6F6F99F9D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5B456-6C1B-8B40-B46A-0024D119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83AE-0B79-8DB5-C757-06544CAC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8611-D1EE-4710-B7A8-18E0D21B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3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7683A-5791-064A-3965-07877E865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FF319-C9C5-2FEF-499A-DD5D860EA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F4D02-E469-74C2-B0B6-78F75B54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D193-A9A5-4822-BCA3-7E6F6F99F9D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AA29D-4C3A-AF6F-071F-A899120A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EAD75-30CA-E9DD-C422-04E73251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8611-D1EE-4710-B7A8-18E0D21B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18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6121F-0DC8-CB64-C5FA-708D49D3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FFAD-BB16-51A8-EA9E-3B5AF3B4B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025FF-B32C-047B-7A81-BCE9CA93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D193-A9A5-4822-BCA3-7E6F6F99F9D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9E8A1-8A4C-6A15-E590-949E7D22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19AF-DC93-9219-B30F-DD7FFF82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8611-D1EE-4710-B7A8-18E0D21B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16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2681-428E-6DE5-6EB7-9D9F6141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DACC5-5609-9D09-006D-0AFEA1D43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58946-08AD-3911-1EB4-4FABC3EA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D193-A9A5-4822-BCA3-7E6F6F99F9D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BB73E-C4D3-C51F-3592-668B75269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732D-C697-2C4F-ADA4-B070DFFB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8611-D1EE-4710-B7A8-18E0D21B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55F0-DEE8-5FA5-4AAC-BC2747E8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6D1F-5DF7-6129-A402-A9571E07E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ABBA3-5CE5-8B91-92A2-77178A620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59CD2-3AB5-0621-A708-85083078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D193-A9A5-4822-BCA3-7E6F6F99F9D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4DE22-1F49-795E-3B04-855B4932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ED16A-24A0-31D4-9313-295FF4BC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8611-D1EE-4710-B7A8-18E0D21B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408C-03A8-2F94-F158-C7030F72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E461F-3B5A-5402-C6F9-383312DFB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7248D-18E8-AECD-7A87-C6EF02892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92071-0736-5497-F0D3-57686EF08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EBB7DB-6CF2-ECA5-FD28-110B36476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0D77A-BF88-9B2C-3AC3-1958D3E6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D193-A9A5-4822-BCA3-7E6F6F99F9D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0C79E-F4CC-DE03-A4F1-28402B82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F3066-964D-880F-DBA7-69856EF3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8611-D1EE-4710-B7A8-18E0D21B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F715B-174B-776F-87AD-C08B4B95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024513-7A40-C703-ECAE-ACDE1FAA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D193-A9A5-4822-BCA3-7E6F6F99F9D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5C5E-2C9A-54E3-4C33-917D039A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97F85-9E28-8359-9EC2-810A27E3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8611-D1EE-4710-B7A8-18E0D21B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7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B3269-B372-90EA-D7F2-E5885383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D193-A9A5-4822-BCA3-7E6F6F99F9D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89A8E-FD5D-5D78-1617-4728BEF9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18701-12D4-1D09-23C2-514688B4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8611-D1EE-4710-B7A8-18E0D21B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92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E4C0-343F-2E5C-A9EC-376E7E8E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635A3-92CA-7166-0CAC-7BAA5D08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F6781-BF64-9E4A-8C94-E90AA025B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C448F-C797-AD89-5C3A-52C841B8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D193-A9A5-4822-BCA3-7E6F6F99F9D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845B8-8BFA-1ABD-85E0-9C3FA62D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B8C67-65A0-BF9A-3924-39D28D8C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8611-D1EE-4710-B7A8-18E0D21B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3BF57-2DB5-F5AA-09B2-FB61477B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053DE-BED2-0697-A1BE-AB4158901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4FAB3-85AE-DD84-0B01-CF35B7AE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E08B5-9502-A615-FA18-E1D87DCA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D193-A9A5-4822-BCA3-7E6F6F99F9D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1D4D4-B59E-F7BB-3011-57F915BD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C5317-945E-60CC-ECF3-D8B4DEB2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8611-D1EE-4710-B7A8-18E0D21B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5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EFFC3-FFD7-0AFC-C9BA-CC179C6E7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26F97-7025-BD7E-1539-A1A2C77A4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67591-3AF5-EAF5-0CC9-1D543E10C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1D193-A9A5-4822-BCA3-7E6F6F99F9D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90572-AB57-F6BC-3319-143F0CBC5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6902F-179C-41C4-C2CC-B4167A361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C8611-D1EE-4710-B7A8-18E0D21BC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6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0BD33-E24C-7635-BE7B-0001D7CB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56" y="1416032"/>
            <a:ext cx="3524742" cy="3543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2C49B-05F7-2E01-621D-3312032DB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547" y="1416032"/>
            <a:ext cx="4744112" cy="35533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10646B-968A-C3B1-F7E1-0D87FE68929C}"/>
                  </a:ext>
                </a:extLst>
              </p:cNvPr>
              <p:cNvSpPr txBox="1"/>
              <p:nvPr/>
            </p:nvSpPr>
            <p:spPr>
              <a:xfrm>
                <a:off x="715579" y="2968330"/>
                <a:ext cx="2946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10646B-968A-C3B1-F7E1-0D87FE689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9" y="2968330"/>
                <a:ext cx="29469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8F3134B3-43A9-6AB4-07BE-0A9890F56ECA}"/>
              </a:ext>
            </a:extLst>
          </p:cNvPr>
          <p:cNvSpPr/>
          <p:nvPr/>
        </p:nvSpPr>
        <p:spPr>
          <a:xfrm>
            <a:off x="1010275" y="1554481"/>
            <a:ext cx="294696" cy="325858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C3A77E-B511-19B3-CBD1-0CF297CF5C2C}"/>
                  </a:ext>
                </a:extLst>
              </p:cNvPr>
              <p:cNvSpPr txBox="1"/>
              <p:nvPr/>
            </p:nvSpPr>
            <p:spPr>
              <a:xfrm>
                <a:off x="5340226" y="2968330"/>
                <a:ext cx="2946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C3A77E-B511-19B3-CBD1-0CF297CF5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226" y="2968330"/>
                <a:ext cx="29469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3189ECC0-59C9-DD47-55F7-3F434476F56A}"/>
              </a:ext>
            </a:extLst>
          </p:cNvPr>
          <p:cNvSpPr/>
          <p:nvPr/>
        </p:nvSpPr>
        <p:spPr>
          <a:xfrm>
            <a:off x="5634922" y="1554481"/>
            <a:ext cx="294696" cy="325858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B858D3C3-3909-CE19-4B56-E0F475DBBF31}"/>
              </a:ext>
            </a:extLst>
          </p:cNvPr>
          <p:cNvSpPr/>
          <p:nvPr/>
        </p:nvSpPr>
        <p:spPr>
          <a:xfrm rot="5400000">
            <a:off x="2875686" y="-288676"/>
            <a:ext cx="294696" cy="325858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D094DB-BCBB-BE5D-6CB5-2DB1461CCE8F}"/>
                  </a:ext>
                </a:extLst>
              </p:cNvPr>
              <p:cNvSpPr txBox="1"/>
              <p:nvPr/>
            </p:nvSpPr>
            <p:spPr>
              <a:xfrm>
                <a:off x="2875686" y="821512"/>
                <a:ext cx="3015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D094DB-BCBB-BE5D-6CB5-2DB1461CC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686" y="821512"/>
                <a:ext cx="30155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Left Brace 22">
            <a:extLst>
              <a:ext uri="{FF2B5EF4-FFF2-40B4-BE49-F238E27FC236}">
                <a16:creationId xmlns:a16="http://schemas.microsoft.com/office/drawing/2014/main" id="{EBA20D8F-8600-D247-D38A-3905EFAFF2D0}"/>
              </a:ext>
            </a:extLst>
          </p:cNvPr>
          <p:cNvSpPr/>
          <p:nvPr/>
        </p:nvSpPr>
        <p:spPr>
          <a:xfrm rot="5400000">
            <a:off x="8664709" y="-288676"/>
            <a:ext cx="294696" cy="3258586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C81E33-7A4F-FA2E-4131-201FADF7DB25}"/>
                  </a:ext>
                </a:extLst>
              </p:cNvPr>
              <p:cNvSpPr txBox="1"/>
              <p:nvPr/>
            </p:nvSpPr>
            <p:spPr>
              <a:xfrm>
                <a:off x="8664709" y="821512"/>
                <a:ext cx="3015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C81E33-7A4F-FA2E-4131-201FADF7D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709" y="821512"/>
                <a:ext cx="30155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Left Brace 26">
            <a:extLst>
              <a:ext uri="{FF2B5EF4-FFF2-40B4-BE49-F238E27FC236}">
                <a16:creationId xmlns:a16="http://schemas.microsoft.com/office/drawing/2014/main" id="{D1243748-DB9C-F3FD-C752-4CCF87178D86}"/>
              </a:ext>
            </a:extLst>
          </p:cNvPr>
          <p:cNvSpPr/>
          <p:nvPr/>
        </p:nvSpPr>
        <p:spPr>
          <a:xfrm rot="5400000">
            <a:off x="6275561" y="858299"/>
            <a:ext cx="294695" cy="95673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0064A0-921F-5AAB-CD6B-7059CEF34EC6}"/>
                  </a:ext>
                </a:extLst>
              </p:cNvPr>
              <p:cNvSpPr txBox="1"/>
              <p:nvPr/>
            </p:nvSpPr>
            <p:spPr>
              <a:xfrm>
                <a:off x="6308026" y="821511"/>
                <a:ext cx="3015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50064A0-921F-5AAB-CD6B-7059CEF34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026" y="821511"/>
                <a:ext cx="30155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>
            <a:extLst>
              <a:ext uri="{FF2B5EF4-FFF2-40B4-BE49-F238E27FC236}">
                <a16:creationId xmlns:a16="http://schemas.microsoft.com/office/drawing/2014/main" id="{5682A783-F8B7-4FBC-B1F0-25FAEE093908}"/>
              </a:ext>
            </a:extLst>
          </p:cNvPr>
          <p:cNvSpPr/>
          <p:nvPr/>
        </p:nvSpPr>
        <p:spPr>
          <a:xfrm rot="10800000">
            <a:off x="10524450" y="1484012"/>
            <a:ext cx="294696" cy="95625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CC4D97-65A7-B4A1-1C25-D07CBD72FA79}"/>
                  </a:ext>
                </a:extLst>
              </p:cNvPr>
              <p:cNvSpPr txBox="1"/>
              <p:nvPr/>
            </p:nvSpPr>
            <p:spPr>
              <a:xfrm>
                <a:off x="10824865" y="1746697"/>
                <a:ext cx="3015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CC4D97-65A7-B4A1-1C25-D07CBD72F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4865" y="1746697"/>
                <a:ext cx="30155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D80F2D-D0BF-43F8-2EDE-1B157531D91A}"/>
                  </a:ext>
                </a:extLst>
              </p:cNvPr>
              <p:cNvSpPr txBox="1"/>
              <p:nvPr/>
            </p:nvSpPr>
            <p:spPr>
              <a:xfrm>
                <a:off x="4651854" y="2722108"/>
                <a:ext cx="740587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D80F2D-D0BF-43F8-2EDE-1B157531D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854" y="2722108"/>
                <a:ext cx="740587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98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Samson Zhou</dc:creator>
  <cp:lastModifiedBy>Samson Zhou</cp:lastModifiedBy>
  <cp:revision>1</cp:revision>
  <dcterms:created xsi:type="dcterms:W3CDTF">2025-09-11T02:57:23Z</dcterms:created>
  <dcterms:modified xsi:type="dcterms:W3CDTF">2025-09-11T02:59:41Z</dcterms:modified>
</cp:coreProperties>
</file>