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1" r:id="rId2"/>
    <p:sldId id="1057" r:id="rId3"/>
    <p:sldId id="989" r:id="rId4"/>
    <p:sldId id="1061" r:id="rId5"/>
    <p:sldId id="1002" r:id="rId6"/>
    <p:sldId id="1004" r:id="rId7"/>
    <p:sldId id="1005" r:id="rId8"/>
    <p:sldId id="1060" r:id="rId9"/>
    <p:sldId id="990" r:id="rId10"/>
    <p:sldId id="1006" r:id="rId11"/>
    <p:sldId id="1008" r:id="rId12"/>
    <p:sldId id="1009" r:id="rId13"/>
    <p:sldId id="1010" r:id="rId14"/>
    <p:sldId id="1012" r:id="rId15"/>
    <p:sldId id="1011" r:id="rId16"/>
    <p:sldId id="991" r:id="rId17"/>
    <p:sldId id="1013" r:id="rId18"/>
    <p:sldId id="1015" r:id="rId19"/>
    <p:sldId id="1016" r:id="rId20"/>
    <p:sldId id="1059" r:id="rId21"/>
    <p:sldId id="992" r:id="rId22"/>
    <p:sldId id="1058" r:id="rId23"/>
    <p:sldId id="1017" r:id="rId24"/>
    <p:sldId id="1018" r:id="rId25"/>
    <p:sldId id="1062" r:id="rId26"/>
    <p:sldId id="993" r:id="rId27"/>
    <p:sldId id="1020" r:id="rId28"/>
    <p:sldId id="1021" r:id="rId29"/>
    <p:sldId id="1022" r:id="rId30"/>
    <p:sldId id="1023" r:id="rId31"/>
    <p:sldId id="1063" r:id="rId32"/>
    <p:sldId id="994" r:id="rId33"/>
    <p:sldId id="1025" r:id="rId34"/>
    <p:sldId id="1026" r:id="rId35"/>
    <p:sldId id="1027" r:id="rId36"/>
    <p:sldId id="1028" r:id="rId37"/>
    <p:sldId id="1029" r:id="rId38"/>
    <p:sldId id="995" r:id="rId39"/>
    <p:sldId id="1030" r:id="rId40"/>
    <p:sldId id="1031" r:id="rId41"/>
    <p:sldId id="1033" r:id="rId42"/>
    <p:sldId id="1035" r:id="rId43"/>
    <p:sldId id="1032" r:id="rId44"/>
    <p:sldId id="996" r:id="rId45"/>
    <p:sldId id="1037" r:id="rId46"/>
    <p:sldId id="1038" r:id="rId47"/>
    <p:sldId id="1039" r:id="rId48"/>
    <p:sldId id="1040" r:id="rId49"/>
    <p:sldId id="1036" r:id="rId50"/>
    <p:sldId id="997" r:id="rId51"/>
    <p:sldId id="1041" r:id="rId52"/>
    <p:sldId id="1042" r:id="rId53"/>
    <p:sldId id="1067" r:id="rId54"/>
    <p:sldId id="1066" r:id="rId55"/>
    <p:sldId id="1076" r:id="rId56"/>
    <p:sldId id="1077" r:id="rId57"/>
    <p:sldId id="1064" r:id="rId58"/>
    <p:sldId id="1065" r:id="rId59"/>
    <p:sldId id="998" r:id="rId60"/>
    <p:sldId id="1043" r:id="rId61"/>
    <p:sldId id="1055" r:id="rId62"/>
    <p:sldId id="1044" r:id="rId63"/>
    <p:sldId id="999" r:id="rId64"/>
    <p:sldId id="1045" r:id="rId65"/>
    <p:sldId id="1048" r:id="rId66"/>
    <p:sldId id="1046" r:id="rId67"/>
    <p:sldId id="1052" r:id="rId68"/>
    <p:sldId id="1053" r:id="rId69"/>
    <p:sldId id="1054" r:id="rId70"/>
    <p:sldId id="1068" r:id="rId71"/>
    <p:sldId id="1069" r:id="rId72"/>
    <p:sldId id="1070" r:id="rId73"/>
    <p:sldId id="1071" r:id="rId74"/>
    <p:sldId id="1072" r:id="rId75"/>
    <p:sldId id="1073" r:id="rId76"/>
    <p:sldId id="1075" r:id="rId77"/>
    <p:sldId id="1078" r:id="rId78"/>
    <p:sldId id="1079" r:id="rId79"/>
    <p:sldId id="1000" r:id="rId80"/>
    <p:sldId id="1001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B5C86-DA34-482A-9429-554174102010}" v="387" dt="2023-09-30T19:27:30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007B5C86-DA34-482A-9429-554174102010}"/>
    <pc:docChg chg="undo custSel addSld delSld modSld sldOrd">
      <pc:chgData name="Samson Zhou" userId="be955f33642ecbf5" providerId="LiveId" clId="{007B5C86-DA34-482A-9429-554174102010}" dt="2023-09-30T19:27:30.896" v="450" actId="20577"/>
      <pc:docMkLst>
        <pc:docMk/>
      </pc:docMkLst>
      <pc:sldChg chg="modSp mod">
        <pc:chgData name="Samson Zhou" userId="be955f33642ecbf5" providerId="LiveId" clId="{007B5C86-DA34-482A-9429-554174102010}" dt="2023-09-30T19:25:20.079" v="409"/>
        <pc:sldMkLst>
          <pc:docMk/>
          <pc:sldMk cId="4082766551" sldId="1000"/>
        </pc:sldMkLst>
        <pc:spChg chg="mod">
          <ac:chgData name="Samson Zhou" userId="be955f33642ecbf5" providerId="LiveId" clId="{007B5C86-DA34-482A-9429-554174102010}" dt="2023-09-30T19:25:20.079" v="409"/>
          <ac:spMkLst>
            <pc:docMk/>
            <pc:sldMk cId="4082766551" sldId="1000"/>
            <ac:spMk id="2" creationId="{FCA5AC62-A5FD-2A5B-018F-859A378AA1D4}"/>
          </ac:spMkLst>
        </pc:spChg>
      </pc:sldChg>
      <pc:sldChg chg="modSp mod">
        <pc:chgData name="Samson Zhou" userId="be955f33642ecbf5" providerId="LiveId" clId="{007B5C86-DA34-482A-9429-554174102010}" dt="2023-09-30T19:25:19.410" v="408"/>
        <pc:sldMkLst>
          <pc:docMk/>
          <pc:sldMk cId="649154663" sldId="1001"/>
        </pc:sldMkLst>
        <pc:spChg chg="mod">
          <ac:chgData name="Samson Zhou" userId="be955f33642ecbf5" providerId="LiveId" clId="{007B5C86-DA34-482A-9429-554174102010}" dt="2023-09-30T19:25:19.410" v="408"/>
          <ac:spMkLst>
            <pc:docMk/>
            <pc:sldMk cId="649154663" sldId="1001"/>
            <ac:spMk id="2" creationId="{FCA5AC62-A5FD-2A5B-018F-859A378AA1D4}"/>
          </ac:spMkLst>
        </pc:spChg>
      </pc:sldChg>
      <pc:sldChg chg="modSp mod">
        <pc:chgData name="Samson Zhou" userId="be955f33642ecbf5" providerId="LiveId" clId="{007B5C86-DA34-482A-9429-554174102010}" dt="2023-09-30T19:21:06.532" v="296"/>
        <pc:sldMkLst>
          <pc:docMk/>
          <pc:sldMk cId="2988987995" sldId="1066"/>
        </pc:sldMkLst>
        <pc:spChg chg="mod">
          <ac:chgData name="Samson Zhou" userId="be955f33642ecbf5" providerId="LiveId" clId="{007B5C86-DA34-482A-9429-554174102010}" dt="2023-09-30T19:21:06.532" v="296"/>
          <ac:spMkLst>
            <pc:docMk/>
            <pc:sldMk cId="2988987995" sldId="1066"/>
            <ac:spMk id="3" creationId="{76F2126B-4AA6-302B-7E5A-170FFAAB8BD1}"/>
          </ac:spMkLst>
        </pc:spChg>
      </pc:sldChg>
      <pc:sldChg chg="modSp mod">
        <pc:chgData name="Samson Zhou" userId="be955f33642ecbf5" providerId="LiveId" clId="{007B5C86-DA34-482A-9429-554174102010}" dt="2023-09-30T19:03:01.538" v="83" actId="20577"/>
        <pc:sldMkLst>
          <pc:docMk/>
          <pc:sldMk cId="876056731" sldId="1067"/>
        </pc:sldMkLst>
        <pc:spChg chg="mod">
          <ac:chgData name="Samson Zhou" userId="be955f33642ecbf5" providerId="LiveId" clId="{007B5C86-DA34-482A-9429-554174102010}" dt="2023-09-30T19:03:01.538" v="83" actId="20577"/>
          <ac:spMkLst>
            <pc:docMk/>
            <pc:sldMk cId="876056731" sldId="1067"/>
            <ac:spMk id="3" creationId="{76F2126B-4AA6-302B-7E5A-170FFAAB8BD1}"/>
          </ac:spMkLst>
        </pc:spChg>
      </pc:sldChg>
      <pc:sldChg chg="add ord">
        <pc:chgData name="Samson Zhou" userId="be955f33642ecbf5" providerId="LiveId" clId="{007B5C86-DA34-482A-9429-554174102010}" dt="2023-09-30T18:59:32.143" v="2"/>
        <pc:sldMkLst>
          <pc:docMk/>
          <pc:sldMk cId="623988104" sldId="1068"/>
        </pc:sldMkLst>
      </pc:sldChg>
      <pc:sldChg chg="modSp add mod">
        <pc:chgData name="Samson Zhou" userId="be955f33642ecbf5" providerId="LiveId" clId="{007B5C86-DA34-482A-9429-554174102010}" dt="2023-09-30T19:00:11.616" v="56" actId="20577"/>
        <pc:sldMkLst>
          <pc:docMk/>
          <pc:sldMk cId="325909232" sldId="1069"/>
        </pc:sldMkLst>
        <pc:spChg chg="mod">
          <ac:chgData name="Samson Zhou" userId="be955f33642ecbf5" providerId="LiveId" clId="{007B5C86-DA34-482A-9429-554174102010}" dt="2023-09-30T18:59:42.675" v="28" actId="20577"/>
          <ac:spMkLst>
            <pc:docMk/>
            <pc:sldMk cId="325909232" sldId="1069"/>
            <ac:spMk id="2" creationId="{FCA5AC62-A5FD-2A5B-018F-859A378AA1D4}"/>
          </ac:spMkLst>
        </pc:spChg>
        <pc:spChg chg="mod">
          <ac:chgData name="Samson Zhou" userId="be955f33642ecbf5" providerId="LiveId" clId="{007B5C86-DA34-482A-9429-554174102010}" dt="2023-09-30T19:00:11.616" v="56" actId="20577"/>
          <ac:spMkLst>
            <pc:docMk/>
            <pc:sldMk cId="325909232" sldId="1069"/>
            <ac:spMk id="5" creationId="{1507D692-E99D-481B-C5FA-37146661DC95}"/>
          </ac:spMkLst>
        </pc:spChg>
      </pc:sldChg>
      <pc:sldChg chg="modSp add">
        <pc:chgData name="Samson Zhou" userId="be955f33642ecbf5" providerId="LiveId" clId="{007B5C86-DA34-482A-9429-554174102010}" dt="2023-09-30T19:01:17.944" v="80" actId="20577"/>
        <pc:sldMkLst>
          <pc:docMk/>
          <pc:sldMk cId="4085468210" sldId="1070"/>
        </pc:sldMkLst>
        <pc:spChg chg="mod">
          <ac:chgData name="Samson Zhou" userId="be955f33642ecbf5" providerId="LiveId" clId="{007B5C86-DA34-482A-9429-554174102010}" dt="2023-09-30T19:01:17.944" v="80" actId="20577"/>
          <ac:spMkLst>
            <pc:docMk/>
            <pc:sldMk cId="4085468210" sldId="1070"/>
            <ac:spMk id="5" creationId="{1507D692-E99D-481B-C5FA-37146661DC95}"/>
          </ac:spMkLst>
        </pc:spChg>
      </pc:sldChg>
      <pc:sldChg chg="modSp add">
        <pc:chgData name="Samson Zhou" userId="be955f33642ecbf5" providerId="LiveId" clId="{007B5C86-DA34-482A-9429-554174102010}" dt="2023-09-30T19:04:35.117" v="100" actId="20577"/>
        <pc:sldMkLst>
          <pc:docMk/>
          <pc:sldMk cId="4112534713" sldId="1071"/>
        </pc:sldMkLst>
        <pc:spChg chg="mod">
          <ac:chgData name="Samson Zhou" userId="be955f33642ecbf5" providerId="LiveId" clId="{007B5C86-DA34-482A-9429-554174102010}" dt="2023-09-30T19:04:35.117" v="100" actId="20577"/>
          <ac:spMkLst>
            <pc:docMk/>
            <pc:sldMk cId="4112534713" sldId="1071"/>
            <ac:spMk id="5" creationId="{1507D692-E99D-481B-C5FA-37146661DC95}"/>
          </ac:spMkLst>
        </pc:spChg>
      </pc:sldChg>
      <pc:sldChg chg="modSp add">
        <pc:chgData name="Samson Zhou" userId="be955f33642ecbf5" providerId="LiveId" clId="{007B5C86-DA34-482A-9429-554174102010}" dt="2023-09-30T19:05:26.084" v="136" actId="20577"/>
        <pc:sldMkLst>
          <pc:docMk/>
          <pc:sldMk cId="107681843" sldId="1072"/>
        </pc:sldMkLst>
        <pc:spChg chg="mod">
          <ac:chgData name="Samson Zhou" userId="be955f33642ecbf5" providerId="LiveId" clId="{007B5C86-DA34-482A-9429-554174102010}" dt="2023-09-30T19:05:26.084" v="136" actId="20577"/>
          <ac:spMkLst>
            <pc:docMk/>
            <pc:sldMk cId="107681843" sldId="1072"/>
            <ac:spMk id="5" creationId="{1507D692-E99D-481B-C5FA-37146661DC95}"/>
          </ac:spMkLst>
        </pc:spChg>
      </pc:sldChg>
      <pc:sldChg chg="modSp add mod">
        <pc:chgData name="Samson Zhou" userId="be955f33642ecbf5" providerId="LiveId" clId="{007B5C86-DA34-482A-9429-554174102010}" dt="2023-09-30T19:19:46.750" v="271" actId="20577"/>
        <pc:sldMkLst>
          <pc:docMk/>
          <pc:sldMk cId="2477539509" sldId="1073"/>
        </pc:sldMkLst>
        <pc:spChg chg="mod">
          <ac:chgData name="Samson Zhou" userId="be955f33642ecbf5" providerId="LiveId" clId="{007B5C86-DA34-482A-9429-554174102010}" dt="2023-09-30T19:19:32.945" v="253" actId="20577"/>
          <ac:spMkLst>
            <pc:docMk/>
            <pc:sldMk cId="2477539509" sldId="1073"/>
            <ac:spMk id="3" creationId="{76F2126B-4AA6-302B-7E5A-170FFAAB8BD1}"/>
          </ac:spMkLst>
        </pc:spChg>
        <pc:spChg chg="mod">
          <ac:chgData name="Samson Zhou" userId="be955f33642ecbf5" providerId="LiveId" clId="{007B5C86-DA34-482A-9429-554174102010}" dt="2023-09-30T19:19:46.750" v="271" actId="20577"/>
          <ac:spMkLst>
            <pc:docMk/>
            <pc:sldMk cId="2477539509" sldId="1073"/>
            <ac:spMk id="5" creationId="{1507D692-E99D-481B-C5FA-37146661DC95}"/>
          </ac:spMkLst>
        </pc:spChg>
      </pc:sldChg>
      <pc:sldChg chg="add del">
        <pc:chgData name="Samson Zhou" userId="be955f33642ecbf5" providerId="LiveId" clId="{007B5C86-DA34-482A-9429-554174102010}" dt="2023-09-30T19:20:24.799" v="274" actId="47"/>
        <pc:sldMkLst>
          <pc:docMk/>
          <pc:sldMk cId="591640621" sldId="1074"/>
        </pc:sldMkLst>
      </pc:sldChg>
      <pc:sldChg chg="modSp add">
        <pc:chgData name="Samson Zhou" userId="be955f33642ecbf5" providerId="LiveId" clId="{007B5C86-DA34-482A-9429-554174102010}" dt="2023-09-30T19:20:40.256" v="295" actId="20577"/>
        <pc:sldMkLst>
          <pc:docMk/>
          <pc:sldMk cId="4200738254" sldId="1075"/>
        </pc:sldMkLst>
        <pc:spChg chg="mod">
          <ac:chgData name="Samson Zhou" userId="be955f33642ecbf5" providerId="LiveId" clId="{007B5C86-DA34-482A-9429-554174102010}" dt="2023-09-30T19:20:40.256" v="295" actId="20577"/>
          <ac:spMkLst>
            <pc:docMk/>
            <pc:sldMk cId="4200738254" sldId="1075"/>
            <ac:spMk id="3" creationId="{76F2126B-4AA6-302B-7E5A-170FFAAB8BD1}"/>
          </ac:spMkLst>
        </pc:spChg>
      </pc:sldChg>
      <pc:sldChg chg="modSp add mod">
        <pc:chgData name="Samson Zhou" userId="be955f33642ecbf5" providerId="LiveId" clId="{007B5C86-DA34-482A-9429-554174102010}" dt="2023-09-30T19:22:12.122" v="339" actId="20577"/>
        <pc:sldMkLst>
          <pc:docMk/>
          <pc:sldMk cId="58530942" sldId="1076"/>
        </pc:sldMkLst>
        <pc:spChg chg="mod">
          <ac:chgData name="Samson Zhou" userId="be955f33642ecbf5" providerId="LiveId" clId="{007B5C86-DA34-482A-9429-554174102010}" dt="2023-09-30T19:22:12.122" v="339" actId="20577"/>
          <ac:spMkLst>
            <pc:docMk/>
            <pc:sldMk cId="58530942" sldId="1076"/>
            <ac:spMk id="3" creationId="{76F2126B-4AA6-302B-7E5A-170FFAAB8BD1}"/>
          </ac:spMkLst>
        </pc:spChg>
      </pc:sldChg>
      <pc:sldChg chg="modSp add mod">
        <pc:chgData name="Samson Zhou" userId="be955f33642ecbf5" providerId="LiveId" clId="{007B5C86-DA34-482A-9429-554174102010}" dt="2023-09-30T19:23:02.373" v="405" actId="20577"/>
        <pc:sldMkLst>
          <pc:docMk/>
          <pc:sldMk cId="923883882" sldId="1077"/>
        </pc:sldMkLst>
        <pc:spChg chg="mod">
          <ac:chgData name="Samson Zhou" userId="be955f33642ecbf5" providerId="LiveId" clId="{007B5C86-DA34-482A-9429-554174102010}" dt="2023-09-30T19:23:02.373" v="405" actId="20577"/>
          <ac:spMkLst>
            <pc:docMk/>
            <pc:sldMk cId="923883882" sldId="1077"/>
            <ac:spMk id="3" creationId="{76F2126B-4AA6-302B-7E5A-170FFAAB8BD1}"/>
          </ac:spMkLst>
        </pc:spChg>
      </pc:sldChg>
      <pc:sldChg chg="modSp add mod">
        <pc:chgData name="Samson Zhou" userId="be955f33642ecbf5" providerId="LiveId" clId="{007B5C86-DA34-482A-9429-554174102010}" dt="2023-09-30T19:25:26.603" v="411"/>
        <pc:sldMkLst>
          <pc:docMk/>
          <pc:sldMk cId="695737264" sldId="1078"/>
        </pc:sldMkLst>
        <pc:spChg chg="mod">
          <ac:chgData name="Samson Zhou" userId="be955f33642ecbf5" providerId="LiveId" clId="{007B5C86-DA34-482A-9429-554174102010}" dt="2023-09-30T19:25:26.603" v="411"/>
          <ac:spMkLst>
            <pc:docMk/>
            <pc:sldMk cId="695737264" sldId="1078"/>
            <ac:spMk id="2" creationId="{FCA5AC62-A5FD-2A5B-018F-859A378AA1D4}"/>
          </ac:spMkLst>
        </pc:spChg>
      </pc:sldChg>
      <pc:sldChg chg="modSp add">
        <pc:chgData name="Samson Zhou" userId="be955f33642ecbf5" providerId="LiveId" clId="{007B5C86-DA34-482A-9429-554174102010}" dt="2023-09-30T19:27:30.896" v="450" actId="20577"/>
        <pc:sldMkLst>
          <pc:docMk/>
          <pc:sldMk cId="2270898853" sldId="1079"/>
        </pc:sldMkLst>
        <pc:spChg chg="mod">
          <ac:chgData name="Samson Zhou" userId="be955f33642ecbf5" providerId="LiveId" clId="{007B5C86-DA34-482A-9429-554174102010}" dt="2023-09-30T19:27:00.380" v="413" actId="20577"/>
          <ac:spMkLst>
            <pc:docMk/>
            <pc:sldMk cId="2270898853" sldId="1079"/>
            <ac:spMk id="3" creationId="{76F2126B-4AA6-302B-7E5A-170FFAAB8BD1}"/>
          </ac:spMkLst>
        </pc:spChg>
        <pc:spChg chg="mod">
          <ac:chgData name="Samson Zhou" userId="be955f33642ecbf5" providerId="LiveId" clId="{007B5C86-DA34-482A-9429-554174102010}" dt="2023-09-30T19:27:30.896" v="450" actId="20577"/>
          <ac:spMkLst>
            <pc:docMk/>
            <pc:sldMk cId="2270898853" sldId="1079"/>
            <ac:spMk id="5" creationId="{1507D692-E99D-481B-C5FA-37146661DC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238E-FD1F-BCB1-6190-28C69D80F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49165-F143-3B62-15B1-15778ACF4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61D07-3C84-D70F-D5E1-54A8D3C2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DD462-89C9-01F3-7034-5166F175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FC587-F8CB-B550-DCC8-59C21208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2B5E-441B-84D0-C023-BBA86FDF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AD1A0-3D22-1262-0FE0-D90D9FA69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2EA73-0DE8-6105-693C-4AE50F7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5DBFB-9F1E-EBD3-B115-A949544B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02C6-DD09-2BE5-D402-9DAF4A2C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AE208-A8EC-DCFC-DDBE-DF973FB2B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D45D2-C38D-A885-736E-321C462DC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ED83E-3843-2866-4670-957DE14F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7F086-97D2-9D66-6D49-24E27845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3E4F-C52B-409A-57EC-64012348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2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5CD8-7279-6C84-1D19-467317FF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FFF3-F764-158F-8FB8-5CF1AAF9E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99E6C-6653-0160-8773-CB3A484E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6458D-FE02-E82A-AC60-C0AD27B7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0021A-9EE5-163C-22CE-ACC6B589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6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D92F-08E7-3786-EAFE-865EEE92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422A1-2749-BED2-3F68-CBF27803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1EAD5-A30F-2032-36AC-1CE654BE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8FD8E-9194-C70F-0B56-F0C28C9B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B6CF6-A560-69A1-4A9E-406A468C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C9E5-0851-561E-393F-EA1A9DCE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8966-82A8-2F28-412A-CF27C228D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90448-1ABF-B905-28DC-9C818B920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9A504-29D8-91D6-04F3-7569DF80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8A642-6FCF-5A99-D79C-9D0F722E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72556-4A1C-C12D-AAB6-99FA534A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8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193C-DE54-365B-56D9-4B81E0A1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31657-E5D8-3CB5-0DEC-E99E8930C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0DF9E-EABA-D985-6F8D-CB205CE68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2AD53-EDA7-C484-37CA-67870A7B3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3F5DE-FFA4-DE44-15CA-6B970054D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4CDB8-BF00-3074-A461-4A094300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927E4-5B36-73BB-8149-FCC4D08C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FAA2B-927C-0814-19D7-FB24B3E6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2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D859-37C4-EF0A-5835-3979A6F2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EBDAF-07A3-4C7E-FCC8-9E10A307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62457-B981-BE17-133E-CB1A0283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6B7EA-AF44-AB61-90C7-8B7A15B9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4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50C9E-EA07-C22D-D135-A3342270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47D9C-E3D0-9A4A-36A8-C546530A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B6F78-639C-8FFD-AFD8-F7ED55AB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4376-0851-A72A-FF4E-6CC88216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800F-A681-3082-F314-21E523DA0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286A5-ABCF-D4D3-F859-9C9681B7D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5DADE-8703-7FD9-AF6D-31C60392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77823-8918-E9FA-A677-B89443F0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3114D-ECDE-C5B6-4E0E-18DE0724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0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0348-AEFD-A39D-25CE-2FCA8BF7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0A022-1955-B88B-0371-2B062E754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1CCE3-1B81-4472-43D9-CFD8E0D93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C80C9-54DE-E099-8034-D13CAD8C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97D22-DEBA-8B26-962E-8C19ED10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738FD-9EA2-7689-2A8E-6AA3E766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2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11E1D-BCEA-C0C7-57E7-28B43690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145D8-54BA-3CBD-01BE-1A484A8B4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8933-2E75-E4D6-E492-FFB908E3E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8DF50-3266-4D42-95F5-4BEC4179B01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B0AFC-BA27-DA35-6770-184F8A187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1FB99-803F-EBD9-3C66-3D12B7720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2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TAMU Math Circle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Week 1: Advanced Quadratic Equations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can split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2998CE-0C31-CB6A-9300-0835D6A7E7FF}"/>
                  </a:ext>
                </a:extLst>
              </p:cNvPr>
              <p:cNvSpPr txBox="1"/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+20=50/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2998CE-0C31-CB6A-9300-0835D6A7E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69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can split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Unique implies that there is only one solution for each, so the discriminants must be zero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EB035-856A-C801-52D0-5E94936C4698}"/>
                  </a:ext>
                </a:extLst>
              </p:cNvPr>
              <p:cNvSpPr txBox="1"/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+20=50/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EB035-856A-C801-52D0-5E94936C4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02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can split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Unique implies that there is only one solution for each, so the discriminants must be zero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54AF31-7054-2576-9925-AFC18F9305E5}"/>
                  </a:ext>
                </a:extLst>
              </p:cNvPr>
              <p:cNvSpPr txBox="1"/>
              <p:nvPr/>
            </p:nvSpPr>
            <p:spPr>
              <a:xfrm>
                <a:off x="2204809" y="5134892"/>
                <a:ext cx="7539317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16−4⋅3⋅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−80=0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00−4⋅2⋅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20−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−60=0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54AF31-7054-2576-9925-AFC18F930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809" y="5134892"/>
                <a:ext cx="7539317" cy="1491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/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+20=50/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27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can split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Unique implies that there is only one solution for each, so the discriminants must be zero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54AF31-7054-2576-9925-AFC18F9305E5}"/>
                  </a:ext>
                </a:extLst>
              </p:cNvPr>
              <p:cNvSpPr txBox="1"/>
              <p:nvPr/>
            </p:nvSpPr>
            <p:spPr>
              <a:xfrm>
                <a:off x="2204809" y="5134892"/>
                <a:ext cx="7539317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16−4⋅3⋅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−80=0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00−4⋅2⋅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20−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−60=0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54AF31-7054-2576-9925-AFC18F930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809" y="5134892"/>
                <a:ext cx="7539317" cy="1491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/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+20=50/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1951B-E4D5-79DB-3158-4091DC65D8A8}"/>
                  </a:ext>
                </a:extLst>
              </p:cNvPr>
              <p:cNvSpPr txBox="1"/>
              <p:nvPr/>
            </p:nvSpPr>
            <p:spPr>
              <a:xfrm>
                <a:off x="9744126" y="5354157"/>
                <a:ext cx="1073524" cy="78617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1951B-E4D5-79DB-3158-4091DC65D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126" y="5354157"/>
                <a:ext cx="1073524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95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can split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/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+8=20/3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+20=15/2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902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can split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Solving the above equation gives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=−2/3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=−5/2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/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+8=20/3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+20=15/2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36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the following system of equations for real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=−34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=−28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142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the following system of equations for real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Adding the system together, we have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1669B9-A03E-F115-FF05-C1C8C1F3C131}"/>
                  </a:ext>
                </a:extLst>
              </p:cNvPr>
              <p:cNvSpPr txBox="1"/>
              <p:nvPr/>
            </p:nvSpPr>
            <p:spPr>
              <a:xfrm>
                <a:off x="3047999" y="4240301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=−45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1669B9-A03E-F115-FF05-C1C8C1F3C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240301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4EF53-E9B8-21B7-2C84-0A0D005C3421}"/>
                  </a:ext>
                </a:extLst>
              </p:cNvPr>
              <p:cNvSpPr txBox="1"/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=−34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=−28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4EF53-E9B8-21B7-2C84-0A0D005C3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35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the following system of equations for real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Adding the system together,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Completing the square,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1669B9-A03E-F115-FF05-C1C8C1F3C131}"/>
                  </a:ext>
                </a:extLst>
              </p:cNvPr>
              <p:cNvSpPr txBox="1"/>
              <p:nvPr/>
            </p:nvSpPr>
            <p:spPr>
              <a:xfrm>
                <a:off x="3047999" y="4240301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=−45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1669B9-A03E-F115-FF05-C1C8C1F3C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240301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4EF53-E9B8-21B7-2C84-0A0D005C3421}"/>
                  </a:ext>
                </a:extLst>
              </p:cNvPr>
              <p:cNvSpPr txBox="1"/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=−34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=−28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4EF53-E9B8-21B7-2C84-0A0D005C3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6EB904-C2DD-B9E7-644F-30C6DFBC1849}"/>
                  </a:ext>
                </a:extLst>
              </p:cNvPr>
              <p:cNvSpPr txBox="1"/>
              <p:nvPr/>
            </p:nvSpPr>
            <p:spPr>
              <a:xfrm>
                <a:off x="376518" y="5717003"/>
                <a:ext cx="110803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+16+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+25+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+4=−45+16+25+4=0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6EB904-C2DD-B9E7-644F-30C6DFBC1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18" y="5717003"/>
                <a:ext cx="110803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639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the following system of equations for real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Completing the square,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Thus we have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4EF53-E9B8-21B7-2C84-0A0D005C3421}"/>
                  </a:ext>
                </a:extLst>
              </p:cNvPr>
              <p:cNvSpPr txBox="1"/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=−34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=−28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4EF53-E9B8-21B7-2C84-0A0D005C3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6EB904-C2DD-B9E7-644F-30C6DFBC1849}"/>
                  </a:ext>
                </a:extLst>
              </p:cNvPr>
              <p:cNvSpPr txBox="1"/>
              <p:nvPr/>
            </p:nvSpPr>
            <p:spPr>
              <a:xfrm>
                <a:off x="622539" y="4269021"/>
                <a:ext cx="110803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6EB904-C2DD-B9E7-644F-30C6DFBC1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39" y="4269021"/>
                <a:ext cx="110803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10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Material collected from Art of Problem Solving, Intermediate Algebra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54858B4-D3A6-A9A0-978A-EE2B28086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7994" y="2911568"/>
            <a:ext cx="95250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80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key to this problem was recognizing the having one unique solution meant that we could break the original equation up into two quadratics that each had only one solution.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We merely needed to manipulate the constant that each quadratic was equal to in order to make the discriminants equal to 0.</a:t>
            </a:r>
          </a:p>
        </p:txBody>
      </p:sp>
    </p:spTree>
    <p:extLst>
      <p:ext uri="{BB962C8B-B14F-4D97-AF65-F5344CB8AC3E}">
        <p14:creationId xmlns:p14="http://schemas.microsoft.com/office/powerpoint/2010/main" val="1854869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Some algebra problems are not solved by looking for roots to equations or plugging into well-known formulas.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They simply require insight and experience and here will examine a couple of these types of problems.</a:t>
            </a:r>
          </a:p>
        </p:txBody>
      </p:sp>
    </p:spTree>
    <p:extLst>
      <p:ext uri="{BB962C8B-B14F-4D97-AF65-F5344CB8AC3E}">
        <p14:creationId xmlns:p14="http://schemas.microsoft.com/office/powerpoint/2010/main" val="56292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and none of these quantities is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what is the value of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/>
                  <a:t>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930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and none of these quantities is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what is the value of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Multiplying two at a time: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/>
                  <a:t>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F2994-F5F9-0249-0424-8727C34BE263}"/>
                  </a:ext>
                </a:extLst>
              </p:cNvPr>
              <p:cNvSpPr txBox="1"/>
              <p:nvPr/>
            </p:nvSpPr>
            <p:spPr>
              <a:xfrm>
                <a:off x="3007150" y="3429000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n-US" sz="2800" b="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F2994-F5F9-0249-0424-8727C34B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150" y="3429000"/>
                <a:ext cx="6177698" cy="523220"/>
              </a:xfrm>
              <a:prstGeom prst="rect">
                <a:avLst/>
              </a:prstGeom>
              <a:blipFill>
                <a:blip r:embed="rId4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093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and none of these quantities is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what is the value of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Multiplying two at a time: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𝑏𝑐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, so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/>
                  <a:t>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F2994-F5F9-0249-0424-8727C34BE263}"/>
                  </a:ext>
                </a:extLst>
              </p:cNvPr>
              <p:cNvSpPr txBox="1"/>
              <p:nvPr/>
            </p:nvSpPr>
            <p:spPr>
              <a:xfrm>
                <a:off x="3007150" y="3429000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n-US" sz="2800" b="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F2994-F5F9-0249-0424-8727C34B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150" y="3429000"/>
                <a:ext cx="6177698" cy="523220"/>
              </a:xfrm>
              <a:prstGeom prst="rect">
                <a:avLst/>
              </a:prstGeom>
              <a:blipFill>
                <a:blip r:embed="rId4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6B43F3-7244-35F5-C1DD-172A6CD946A0}"/>
                  </a:ext>
                </a:extLst>
              </p:cNvPr>
              <p:cNvSpPr txBox="1"/>
              <p:nvPr/>
            </p:nvSpPr>
            <p:spPr>
              <a:xfrm>
                <a:off x="2787007" y="5010385"/>
                <a:ext cx="6177698" cy="957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𝑎𝑏𝑐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6B43F3-7244-35F5-C1DD-172A6CD94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07" y="5010385"/>
                <a:ext cx="6177698" cy="957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953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Isolating variables often helps us get a grip on what we can do with them.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One of the most important lessons in algebraic problem solving.</a:t>
            </a:r>
          </a:p>
        </p:txBody>
      </p:sp>
    </p:spTree>
    <p:extLst>
      <p:ext uri="{BB962C8B-B14F-4D97-AF65-F5344CB8AC3E}">
        <p14:creationId xmlns:p14="http://schemas.microsoft.com/office/powerpoint/2010/main" val="3141139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for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where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740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for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Collecting terms,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63895C-62B3-7E3F-3822-E04467EC7789}"/>
                  </a:ext>
                </a:extLst>
              </p:cNvPr>
              <p:cNvSpPr txBox="1"/>
              <p:nvPr/>
            </p:nvSpPr>
            <p:spPr>
              <a:xfrm>
                <a:off x="2858725" y="3516220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63895C-62B3-7E3F-3822-E04467EC7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3516220"/>
                <a:ext cx="617769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453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for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Collecting terms,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Grouping terms,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63895C-62B3-7E3F-3822-E04467EC7789}"/>
                  </a:ext>
                </a:extLst>
              </p:cNvPr>
              <p:cNvSpPr txBox="1"/>
              <p:nvPr/>
            </p:nvSpPr>
            <p:spPr>
              <a:xfrm>
                <a:off x="2858725" y="3516220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63895C-62B3-7E3F-3822-E04467EC7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3516220"/>
                <a:ext cx="617769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CEE1C-D95C-DC9E-EBFB-0158FBCDC041}"/>
                  </a:ext>
                </a:extLst>
              </p:cNvPr>
              <p:cNvSpPr txBox="1"/>
              <p:nvPr/>
            </p:nvSpPr>
            <p:spPr>
              <a:xfrm>
                <a:off x="2724761" y="4737100"/>
                <a:ext cx="67424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CEE1C-D95C-DC9E-EBFB-0158FBCD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761" y="4737100"/>
                <a:ext cx="674247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406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for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Collecting terms,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Grouping terms,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63895C-62B3-7E3F-3822-E04467EC7789}"/>
                  </a:ext>
                </a:extLst>
              </p:cNvPr>
              <p:cNvSpPr txBox="1"/>
              <p:nvPr/>
            </p:nvSpPr>
            <p:spPr>
              <a:xfrm>
                <a:off x="2858725" y="3516220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63895C-62B3-7E3F-3822-E04467EC7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3516220"/>
                <a:ext cx="617769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CEE1C-D95C-DC9E-EBFB-0158FBCDC041}"/>
                  </a:ext>
                </a:extLst>
              </p:cNvPr>
              <p:cNvSpPr txBox="1"/>
              <p:nvPr/>
            </p:nvSpPr>
            <p:spPr>
              <a:xfrm>
                <a:off x="2724761" y="4737100"/>
                <a:ext cx="67424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CEE1C-D95C-DC9E-EBFB-0158FBCD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761" y="4737100"/>
                <a:ext cx="674247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A155EA-30A6-5E2F-4673-C96C14AE7707}"/>
                  </a:ext>
                </a:extLst>
              </p:cNvPr>
              <p:cNvSpPr txBox="1"/>
              <p:nvPr/>
            </p:nvSpPr>
            <p:spPr>
              <a:xfrm>
                <a:off x="2858725" y="5353377"/>
                <a:ext cx="67424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A155EA-30A6-5E2F-4673-C96C14AE7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5353377"/>
                <a:ext cx="674247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55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Though you are all familiar with the quadratic equation, you may not be familiar with every way in which it can be employed.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Today we will examine a number of problems that can be creatively attacked by a student with a solid understanding of the quadratic formula.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Some problems that require no math more difficult than the quadratic formula might be tougher than you think.</a:t>
            </a:r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for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Grouping terms,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thus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CEE1C-D95C-DC9E-EBFB-0158FBCDC041}"/>
                  </a:ext>
                </a:extLst>
              </p:cNvPr>
              <p:cNvSpPr txBox="1"/>
              <p:nvPr/>
            </p:nvSpPr>
            <p:spPr>
              <a:xfrm>
                <a:off x="2856990" y="3643406"/>
                <a:ext cx="67424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CEE1C-D95C-DC9E-EBFB-0158FBCD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990" y="3643406"/>
                <a:ext cx="674247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A155EA-30A6-5E2F-4673-C96C14AE7707}"/>
                  </a:ext>
                </a:extLst>
              </p:cNvPr>
              <p:cNvSpPr txBox="1"/>
              <p:nvPr/>
            </p:nvSpPr>
            <p:spPr>
              <a:xfrm>
                <a:off x="2957337" y="4224989"/>
                <a:ext cx="67424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A155EA-30A6-5E2F-4673-C96C14AE7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337" y="4224989"/>
                <a:ext cx="674247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273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When facing an equation that does not immediately look familiar, try rearranging the terms. Sometimes easier to work with expressions such as perfect squares will present themselves.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Of course, you must be able to recognize them when they are present. Recognition is largely a matter of experience.</a:t>
            </a:r>
          </a:p>
        </p:txBody>
      </p:sp>
    </p:spTree>
    <p:extLst>
      <p:ext uri="{BB962C8B-B14F-4D97-AF65-F5344CB8AC3E}">
        <p14:creationId xmlns:p14="http://schemas.microsoft.com/office/powerpoint/2010/main" val="4014144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7+4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056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7+4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7+4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7+4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340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7+4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7+4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=7+4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i="1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7+4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201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7+4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7+4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=7+4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Could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7+4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337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7+4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7+4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=7+4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Could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7+4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69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7+4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7+4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=7+4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Could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7+4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406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14+6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859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14+6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14+6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27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Jenny stands on a cliff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280</m:t>
                    </m:r>
                  </m:oMath>
                </a14:m>
                <a:r>
                  <a:rPr lang="en-US" dirty="0"/>
                  <a:t> feet above a canyon.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She throws a rock off the edge.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Jenny knows from studying physics that the height of the rocks is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where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measured in seconds.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Jenny determines how long the rock will be in the air by the time it comes to rest at the bottom of the canyon.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much time does Jenny determine that the rock will fall before it lands?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4086890" y="3429000"/>
                <a:ext cx="40182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=280−5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−16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i="1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890" y="3429000"/>
                <a:ext cx="401821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571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14+6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=14+6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14+6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803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14+6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=14+6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=45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14+6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363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14+6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=14+6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=45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 roots to the quadratic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+45=0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14+6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1832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14+6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=14+6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=45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 roots to the quadratic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+45=0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14+6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750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5+12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63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5+12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5+12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007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5+12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5+12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297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5+12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=−36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5+12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5112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5+12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=−36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 roots to the quadratic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−36=0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5+12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146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5+12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=−36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 roots to the quadratic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−36=0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3+2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5+12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4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We are looking 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DBCD5-AEC7-5471-DAD5-3CB55BA673FE}"/>
                  </a:ext>
                </a:extLst>
              </p:cNvPr>
              <p:cNvSpPr txBox="1"/>
              <p:nvPr/>
            </p:nvSpPr>
            <p:spPr>
              <a:xfrm>
                <a:off x="3997243" y="2254623"/>
                <a:ext cx="40182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=280−5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−16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i="1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DBCD5-AEC7-5471-DAD5-3CB55BA67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43" y="2254623"/>
                <a:ext cx="401821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2203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Find the value 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3843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the value of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Using our earlier techniques,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=4+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e>
                    </m:ra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145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the value of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Using our earlier techniques,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=4+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e>
                    </m:ra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63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47</m:t>
                                    </m:r>
                                  </m:e>
                                </m:rad>
                              </m:e>
                            </m:rad>
                            <m:r>
                              <m:rPr>
                                <m:nor/>
                              </m:rPr>
                              <a:rPr lang="en-US" sz="2800" dirty="0"/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d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63+8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=628+95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e>
                    </m:ra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63−8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47</m:t>
                                    </m:r>
                                  </m:e>
                                </m:rad>
                              </m:e>
                            </m:rad>
                            <m:r>
                              <m:rPr>
                                <m:nor/>
                              </m:rPr>
                              <a:rPr lang="en-US" sz="2800" dirty="0"/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d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63−8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628+95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6986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(AIME 1990 #2): Find the value 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12513" y="2003612"/>
                <a:ext cx="6177698" cy="710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52+6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3/2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52−6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3/2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13" y="2003612"/>
                <a:ext cx="6177698" cy="710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0567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(AIME 1990 #2): Find the value of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Using our earlier techniques,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52+6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43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=3+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e>
                    </m:ra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52−6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−3+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52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43</m:t>
                                      </m:r>
                                    </m:e>
                                  </m:rad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52−6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987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(AIME 1990 #2): Find the value of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Using our earlier techniques,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52+6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43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=3+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e>
                    </m:ra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52−6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−3+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52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43</m:t>
                                      </m:r>
                                    </m:e>
                                  </m:rad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52−6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309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(AIME 1990 #2): Find the value of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Using our earlier techniques,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52+6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43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=3+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e>
                    </m:ra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52−6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−3+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Plugging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=3+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e>
                    </m:ra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3+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e>
                    </m:ra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=828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52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43</m:t>
                                      </m:r>
                                    </m:e>
                                  </m:rad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52−6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8838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b="0" dirty="0"/>
                  <a:t>Consider the equation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does it look like on the plane?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052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b="0" dirty="0"/>
                  <a:t>Consider the equation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does it look like on the plane?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14C236E-8BDF-1788-8C52-2E42DBE80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49" y="2686050"/>
            <a:ext cx="4895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935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minimum value of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can take on any real value?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1159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+21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11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We are looking 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DBCD5-AEC7-5471-DAD5-3CB55BA673FE}"/>
                  </a:ext>
                </a:extLst>
              </p:cNvPr>
              <p:cNvSpPr txBox="1"/>
              <p:nvPr/>
            </p:nvSpPr>
            <p:spPr>
              <a:xfrm>
                <a:off x="3997243" y="2254623"/>
                <a:ext cx="40182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−280=0</m:t>
                    </m:r>
                  </m:oMath>
                </a14:m>
                <a:r>
                  <a:rPr lang="en-US" sz="2800" i="1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DBCD5-AEC7-5471-DAD5-3CB55BA67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43" y="2254623"/>
                <a:ext cx="401821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595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minimum value of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can take on any real value?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+21=2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1159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+21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5641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FC9207-85A5-EA70-F03D-5DCC8BFF4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588" y="0"/>
            <a:ext cx="8334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95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minimum value of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can take on any real value?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+21=2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then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, with equality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1159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+21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8303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Consider the two functions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where the constants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may be considered as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dirty="0"/>
                  <a:t>-plane.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the set of such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for which the graphs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do NOT intersect (in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/>
                  <a:t>-plane).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area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b="0" dirty="0"/>
                  <a:t>, 	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dirty="0"/>
                  <a:t>,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59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Consider the two functions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where the constants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may be considered as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dirty="0"/>
                  <a:t>-plane.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the set of such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for which the graphs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do NOT intersect (in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/>
                  <a:t>-plane).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area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conditions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no solutions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b="0" dirty="0"/>
                  <a:t>, 	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dirty="0"/>
                  <a:t>,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2698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conditions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no solutions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3838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conditions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no solutions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Implies discriminant is negative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0493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conditions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no solutions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Implies discriminant is negative: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2D52-0B6D-D79A-C9B5-35C05259769D}"/>
                  </a:ext>
                </a:extLst>
              </p:cNvPr>
              <p:cNvSpPr txBox="1"/>
              <p:nvPr/>
            </p:nvSpPr>
            <p:spPr>
              <a:xfrm>
                <a:off x="1649506" y="2649958"/>
                <a:ext cx="77186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2D52-0B6D-D79A-C9B5-35C052597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06" y="2649958"/>
                <a:ext cx="77186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6791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conditions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no solutions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Implies discriminant is negative: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area of the points that 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2D52-0B6D-D79A-C9B5-35C05259769D}"/>
                  </a:ext>
                </a:extLst>
              </p:cNvPr>
              <p:cNvSpPr txBox="1"/>
              <p:nvPr/>
            </p:nvSpPr>
            <p:spPr>
              <a:xfrm>
                <a:off x="1649506" y="2649958"/>
                <a:ext cx="77186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2D52-0B6D-D79A-C9B5-35C052597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06" y="2649958"/>
                <a:ext cx="77186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636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conditions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no solutions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Implies discriminant is negative: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area of the points that 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Circle with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Area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2D52-0B6D-D79A-C9B5-35C05259769D}"/>
                  </a:ext>
                </a:extLst>
              </p:cNvPr>
              <p:cNvSpPr txBox="1"/>
              <p:nvPr/>
            </p:nvSpPr>
            <p:spPr>
              <a:xfrm>
                <a:off x="1649506" y="2649958"/>
                <a:ext cx="77186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2D52-0B6D-D79A-C9B5-35C052597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06" y="2649958"/>
                <a:ext cx="77186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89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We are looking 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DBCD5-AEC7-5471-DAD5-3CB55BA673FE}"/>
                  </a:ext>
                </a:extLst>
              </p:cNvPr>
              <p:cNvSpPr txBox="1"/>
              <p:nvPr/>
            </p:nvSpPr>
            <p:spPr>
              <a:xfrm>
                <a:off x="770965" y="2254623"/>
                <a:ext cx="9762564" cy="999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−5±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25+17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920</m:t>
                              </m:r>
                            </m:e>
                          </m:rad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−5±</m:t>
                          </m:r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179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rad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DBCD5-AEC7-5471-DAD5-3CB55BA67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65" y="2254623"/>
                <a:ext cx="9762564" cy="9995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9472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TAMU Math Circle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Week 2: Methods of </a:t>
            </a:r>
            <a:r>
              <a:rPr lang="en-US" sz="3600" dirty="0" err="1"/>
              <a:t>Substitu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239881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Substitution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all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982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rad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</m:rad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982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092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Substitution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all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1019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−9</m:t>
                          </m:r>
                        </m:e>
                      </m:rad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e>
                          </m:rad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1019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4682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Substitution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all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+36=0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5347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Substitution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all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629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+19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+31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629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818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Substitution of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the maximum value of the ratio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real numbers that satisfy the equation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708874" y="2700967"/>
                <a:ext cx="77465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874" y="2700967"/>
                <a:ext cx="77465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395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Substitution of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(AIME 1983, #3): Find all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629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+19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+31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629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7382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Substitution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all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7372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Substitution of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all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such that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+36=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8988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Challenge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all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76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time after Jenny throws the rock CANNOT be less than 0. Only the positive solution works. For practical purposes a physicist would probably plug these numbers into a calculator or otherwise estimate the answer.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This problem demonstrates that it is important to pay attention to the restrictions on a problem. Work within the context of the problem and pay careful attention to the domain of the quadratic (in this case nonnegative reals).</a:t>
            </a:r>
          </a:p>
        </p:txBody>
      </p:sp>
    </p:spTree>
    <p:extLst>
      <p:ext uri="{BB962C8B-B14F-4D97-AF65-F5344CB8AC3E}">
        <p14:creationId xmlns:p14="http://schemas.microsoft.com/office/powerpoint/2010/main" val="1458681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Challenge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 geometric progression with common ratio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an arithmetic sequence, what is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15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1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3268</Words>
  <Application>Microsoft Office PowerPoint</Application>
  <PresentationFormat>Widescreen</PresentationFormat>
  <Paragraphs>505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Calibri Light</vt:lpstr>
      <vt:lpstr>Cambria Math</vt:lpstr>
      <vt:lpstr>Office Theme</vt:lpstr>
      <vt:lpstr>TAMU Math Circle</vt:lpstr>
      <vt:lpstr>Disclaimer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Graphing Quadratics</vt:lpstr>
      <vt:lpstr>Graphing Quadratics</vt:lpstr>
      <vt:lpstr>Graphing Quadratics</vt:lpstr>
      <vt:lpstr>Graphing Quadratics</vt:lpstr>
      <vt:lpstr>PowerPoint Presentation</vt:lpstr>
      <vt:lpstr>Graphing Quadratics</vt:lpstr>
      <vt:lpstr>Graphing Quadratics</vt:lpstr>
      <vt:lpstr>Graphing Quadratics</vt:lpstr>
      <vt:lpstr>Graphing Quadratics</vt:lpstr>
      <vt:lpstr>Graphing Quadratics</vt:lpstr>
      <vt:lpstr>Graphing Quadratics</vt:lpstr>
      <vt:lpstr>Graphing Quadratics</vt:lpstr>
      <vt:lpstr>Graphing Quadratics</vt:lpstr>
      <vt:lpstr>TAMU Math Circle</vt:lpstr>
      <vt:lpstr>Substitution of Variables</vt:lpstr>
      <vt:lpstr>Substitution of Variables</vt:lpstr>
      <vt:lpstr>Substitution of Variables</vt:lpstr>
      <vt:lpstr>Substitution of Variables</vt:lpstr>
      <vt:lpstr>Substitution of Variables</vt:lpstr>
      <vt:lpstr>Substitution of Variables</vt:lpstr>
      <vt:lpstr>Substitution of Variables</vt:lpstr>
      <vt:lpstr>Substitution of Variables</vt:lpstr>
      <vt:lpstr>Challenge Problems</vt:lpstr>
      <vt:lpstr>Challenge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Equations</dc:title>
  <dc:creator>Samson Zhou</dc:creator>
  <cp:lastModifiedBy>Samson Zhou</cp:lastModifiedBy>
  <cp:revision>56</cp:revision>
  <dcterms:created xsi:type="dcterms:W3CDTF">2023-09-22T22:21:14Z</dcterms:created>
  <dcterms:modified xsi:type="dcterms:W3CDTF">2023-09-30T19:27:38Z</dcterms:modified>
</cp:coreProperties>
</file>