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491" r:id="rId3"/>
    <p:sldId id="9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991F-166A-4255-98DC-C5E21727FB9C}" v="64" dt="2023-09-30T16:55:0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142991F-166A-4255-98DC-C5E21727FB9C}"/>
    <pc:docChg chg="addSld delSld modSld">
      <pc:chgData name="Samson Zhou" userId="be955f33642ecbf5" providerId="LiveId" clId="{2142991F-166A-4255-98DC-C5E21727FB9C}" dt="2023-09-30T16:56:38.272" v="75" actId="47"/>
      <pc:docMkLst>
        <pc:docMk/>
      </pc:docMkLst>
      <pc:sldChg chg="add del">
        <pc:chgData name="Samson Zhou" userId="be955f33642ecbf5" providerId="LiveId" clId="{2142991F-166A-4255-98DC-C5E21727FB9C}" dt="2023-09-30T16:24:57.338" v="1"/>
        <pc:sldMkLst>
          <pc:docMk/>
          <pc:sldMk cId="3258897301" sldId="257"/>
        </pc:sldMkLst>
      </pc:sldChg>
      <pc:sldChg chg="modSp add">
        <pc:chgData name="Samson Zhou" userId="be955f33642ecbf5" providerId="LiveId" clId="{2142991F-166A-4255-98DC-C5E21727FB9C}" dt="2023-09-30T16:55:07.720" v="74" actId="20577"/>
        <pc:sldMkLst>
          <pc:docMk/>
          <pc:sldMk cId="115385477" sldId="491"/>
        </pc:sldMkLst>
        <pc:spChg chg="mod">
          <ac:chgData name="Samson Zhou" userId="be955f33642ecbf5" providerId="LiveId" clId="{2142991F-166A-4255-98DC-C5E21727FB9C}" dt="2023-09-30T16:55:07.720" v="74" actId="20577"/>
          <ac:spMkLst>
            <pc:docMk/>
            <pc:sldMk cId="115385477" sldId="491"/>
            <ac:spMk id="3" creationId="{15255D49-9D60-44DD-910D-2EBD0529DEC9}"/>
          </ac:spMkLst>
        </pc:spChg>
      </pc:sldChg>
      <pc:sldChg chg="modSp add del mod">
        <pc:chgData name="Samson Zhou" userId="be955f33642ecbf5" providerId="LiveId" clId="{2142991F-166A-4255-98DC-C5E21727FB9C}" dt="2023-09-30T16:49:35.232" v="34" actId="47"/>
        <pc:sldMkLst>
          <pc:docMk/>
          <pc:sldMk cId="3292753458" sldId="660"/>
        </pc:sldMkLst>
        <pc:spChg chg="mod">
          <ac:chgData name="Samson Zhou" userId="be955f33642ecbf5" providerId="LiveId" clId="{2142991F-166A-4255-98DC-C5E21727FB9C}" dt="2023-09-30T16:43:10.094" v="4" actId="207"/>
          <ac:spMkLst>
            <pc:docMk/>
            <pc:sldMk cId="3292753458" sldId="660"/>
            <ac:spMk id="10" creationId="{7ED97488-B314-40E3-99BA-181DF7601AE5}"/>
          </ac:spMkLst>
        </pc:spChg>
      </pc:sldChg>
      <pc:sldChg chg="modSp add del mod">
        <pc:chgData name="Samson Zhou" userId="be955f33642ecbf5" providerId="LiveId" clId="{2142991F-166A-4255-98DC-C5E21727FB9C}" dt="2023-09-30T16:49:35.232" v="34" actId="47"/>
        <pc:sldMkLst>
          <pc:docMk/>
          <pc:sldMk cId="2965240774" sldId="661"/>
        </pc:sldMkLst>
        <pc:spChg chg="mod">
          <ac:chgData name="Samson Zhou" userId="be955f33642ecbf5" providerId="LiveId" clId="{2142991F-166A-4255-98DC-C5E21727FB9C}" dt="2023-09-30T16:46:54.628" v="21" actId="20577"/>
          <ac:spMkLst>
            <pc:docMk/>
            <pc:sldMk cId="2965240774" sldId="661"/>
            <ac:spMk id="4" creationId="{CBD8B4B8-02AE-184E-ADA3-BDDE38179AD6}"/>
          </ac:spMkLst>
        </pc:spChg>
        <pc:spChg chg="mod">
          <ac:chgData name="Samson Zhou" userId="be955f33642ecbf5" providerId="LiveId" clId="{2142991F-166A-4255-98DC-C5E21727FB9C}" dt="2023-09-30T16:46:27.868" v="9" actId="20577"/>
          <ac:spMkLst>
            <pc:docMk/>
            <pc:sldMk cId="2965240774" sldId="661"/>
            <ac:spMk id="10" creationId="{7ED97488-B314-40E3-99BA-181DF7601AE5}"/>
          </ac:spMkLst>
        </pc:spChg>
      </pc:sldChg>
      <pc:sldChg chg="addSp delSp modSp add del mod">
        <pc:chgData name="Samson Zhou" userId="be955f33642ecbf5" providerId="LiveId" clId="{2142991F-166A-4255-98DC-C5E21727FB9C}" dt="2023-09-30T16:49:53.441" v="37" actId="20577"/>
        <pc:sldMkLst>
          <pc:docMk/>
          <pc:sldMk cId="3156464587" sldId="989"/>
        </pc:sldMkLst>
        <pc:spChg chg="mod">
          <ac:chgData name="Samson Zhou" userId="be955f33642ecbf5" providerId="LiveId" clId="{2142991F-166A-4255-98DC-C5E21727FB9C}" dt="2023-09-30T16:48:45.876" v="23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2142991F-166A-4255-98DC-C5E21727FB9C}" dt="2023-09-30T16:49:53.441" v="37" actId="20577"/>
          <ac:spMkLst>
            <pc:docMk/>
            <pc:sldMk cId="3156464587" sldId="989"/>
            <ac:spMk id="3" creationId="{76F2126B-4AA6-302B-7E5A-170FFAAB8BD1}"/>
          </ac:spMkLst>
        </pc:spChg>
        <pc:spChg chg="add mod">
          <ac:chgData name="Samson Zhou" userId="be955f33642ecbf5" providerId="LiveId" clId="{2142991F-166A-4255-98DC-C5E21727FB9C}" dt="2023-09-30T16:49:23.389" v="32" actId="1076"/>
          <ac:spMkLst>
            <pc:docMk/>
            <pc:sldMk cId="3156464587" sldId="989"/>
            <ac:spMk id="4" creationId="{A1314BDD-8876-7AB9-4C34-C000AD6DD33D}"/>
          </ac:spMkLst>
        </pc:spChg>
        <pc:picChg chg="add del mod">
          <ac:chgData name="Samson Zhou" userId="be955f33642ecbf5" providerId="LiveId" clId="{2142991F-166A-4255-98DC-C5E21727FB9C}" dt="2023-09-30T16:49:02.027" v="28"/>
          <ac:picMkLst>
            <pc:docMk/>
            <pc:sldMk cId="3156464587" sldId="989"/>
            <ac:picMk id="5" creationId="{5D8F4BE1-47D0-4AC0-8A79-5A4A006EF6B7}"/>
          </ac:picMkLst>
        </pc:picChg>
        <pc:picChg chg="add mod ord">
          <ac:chgData name="Samson Zhou" userId="be955f33642ecbf5" providerId="LiveId" clId="{2142991F-166A-4255-98DC-C5E21727FB9C}" dt="2023-09-30T16:49:21.012" v="31" actId="1076"/>
          <ac:picMkLst>
            <pc:docMk/>
            <pc:sldMk cId="3156464587" sldId="989"/>
            <ac:picMk id="6" creationId="{6F737882-FF30-194C-6442-56D45A747716}"/>
          </ac:picMkLst>
        </pc:picChg>
      </pc:sldChg>
      <pc:sldChg chg="add del">
        <pc:chgData name="Samson Zhou" userId="be955f33642ecbf5" providerId="LiveId" clId="{2142991F-166A-4255-98DC-C5E21727FB9C}" dt="2023-09-30T16:56:38.272" v="75" actId="47"/>
        <pc:sldMkLst>
          <pc:docMk/>
          <pc:sldMk cId="408451023" sldId="9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3A44-750D-4FCC-896E-5C56B5EF5712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A658-36BE-4DF3-997D-F076DDF79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2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9F61-4C67-4D49-1B67-93F5C7BD6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EB63-F93C-F67C-2CCC-680DF335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CF74-CD28-E91D-C2EF-65A6A4B7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B393-EBC0-4E60-9AFD-48BE1441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4706-3041-D48C-024E-C095C17D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7E7-B653-D006-1DFF-09E0EBEC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BA33-C660-DB5E-8C3A-5B454B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7158-92AB-9821-8273-AE9D1FBD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2034-4945-E877-663D-13B86DD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262A-EB8B-DCDE-FE1B-DADBE05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3D593-86F9-9FAD-B449-6BEDE848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C73D-26EC-DFF2-CEE5-E1E3B411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F0C1-A5AA-4349-073E-3B441063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16F1-C512-5D28-E2B6-150E9603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10CB-F242-1F4E-AB49-35B004D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4D7B-4D88-F5EF-26FF-EA24CBC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AB95-6EA2-3DE6-F7AE-52AE594B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1FAE-A344-93F8-78BC-C57F8BB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A492-20B1-45B7-B9E9-8DCD0A80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D65E-8189-1BAE-910D-3DD1D31B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7FB-EFF4-F9C5-F065-D249FA31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DA03-D41C-BB15-D4BD-3749D9B5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CD71-6426-6B21-DB29-E900213B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E9F1-F249-254F-09BC-99F9E5DF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1F7D-11BF-9E96-9119-E965E57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8CEA-B025-35BA-73B3-A681EE14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CBA5-C3D0-5805-FC96-19C3E545F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0D0F-0A83-E3A1-D25B-D58C66EAC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FCCD-1877-C29D-345D-E7BA23C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5234E-00C0-FCFA-5B05-CFFAC9B8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0BE7-4797-28CE-ED89-F27A2A56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877-01CF-F8E7-3D06-17EDEC3C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E676-B6C6-6BDB-FE9F-64F2212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DF0A7-E7CE-C2CA-38CE-1A581CA1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9E95-5F4D-411B-7863-B43376DB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908DF-4E95-5327-0236-D3990F4E3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A36E-8419-7AEC-C2EE-EC25246C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5AEEA-5AEE-B1B4-AA44-1B04A85F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2096-E4D1-BA13-1A27-0168D1A7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1A5-A211-142E-561B-2020C4C0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33377-2B79-FF65-64BE-01B9882B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17030-C4B3-9880-7237-24581450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15E4-2104-C955-A668-3E2DB459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3061-A5A2-F4CA-EAD8-995BEDB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7874-0F7A-DD80-3CFD-A7725001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70A9-460A-04B5-D7C2-8670AAB6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FD5A-A372-B3E3-DF99-26FBEAEF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83C-0C91-48FA-AF0A-D1755E0C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C162-654A-D616-9890-23913FDD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6A40-40A4-856E-22AC-4526A435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E9E0-AB06-5B48-DAAD-4EA619F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E6B0-8D6B-7AAE-FCD5-DF762C06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BF3-1B66-6952-9E32-20AAAE4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5232E-4396-26C3-2224-4D2C787E0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3D69E-2A3C-B1B1-8AFB-5A8FD7A6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1E3D-7FC9-5B12-9935-2813865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C35-D655-230A-93A5-B7A074CF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74A5-BFC1-91D0-F377-B1837126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71DE1-E797-8622-8EBA-5B9A735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95B2-CA83-DC2B-A8F5-6FB68EF8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347E-9FFE-FE06-1BBA-C59E5BA6B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36A4-7A89-4D91-A09A-69B3E9159A3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0663-1D30-6CD2-1800-7EC65D33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A2B5-B82A-E4F2-8AB9-F861C9F7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F4BD-12C7-40B6-B2B9-F7B7A070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Streaming Euclidean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733" t="-7398" r="-2333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7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Updates to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737882-FF30-194C-6442-56D45A74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0" y="2720690"/>
            <a:ext cx="11531829" cy="3919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314BDD-8876-7AB9-4C34-C000AD6DD33D}"/>
                  </a:ext>
                </a:extLst>
              </p:cNvPr>
              <p:cNvSpPr txBox="1"/>
              <p:nvPr/>
            </p:nvSpPr>
            <p:spPr>
              <a:xfrm>
                <a:off x="2922950" y="2528976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314BDD-8876-7AB9-4C34-C000AD6DD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50" y="2528976"/>
                <a:ext cx="6094428" cy="118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79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Streaming Euclidean k-median and k-means with o(log⁡〖n)〗 Space</vt:lpstr>
      <vt:lpstr>The Streaming Model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Euclidean k-median and k-means with o(log⁡〖n)〗 Space</dc:title>
  <dc:creator>Samson Zhou</dc:creator>
  <cp:lastModifiedBy>Samson Zhou</cp:lastModifiedBy>
  <cp:revision>1</cp:revision>
  <dcterms:created xsi:type="dcterms:W3CDTF">2023-09-30T16:15:20Z</dcterms:created>
  <dcterms:modified xsi:type="dcterms:W3CDTF">2023-09-30T16:56:39Z</dcterms:modified>
</cp:coreProperties>
</file>