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861" r:id="rId2"/>
    <p:sldId id="989" r:id="rId3"/>
    <p:sldId id="1122" r:id="rId4"/>
    <p:sldId id="1118" r:id="rId5"/>
    <p:sldId id="1116" r:id="rId6"/>
    <p:sldId id="1127" r:id="rId7"/>
    <p:sldId id="1128" r:id="rId8"/>
    <p:sldId id="1119" r:id="rId9"/>
    <p:sldId id="1120" r:id="rId10"/>
    <p:sldId id="1131" r:id="rId11"/>
    <p:sldId id="1133" r:id="rId12"/>
    <p:sldId id="1132" r:id="rId13"/>
    <p:sldId id="1129" r:id="rId14"/>
    <p:sldId id="1134" r:id="rId15"/>
    <p:sldId id="1141" r:id="rId16"/>
    <p:sldId id="1144" r:id="rId17"/>
    <p:sldId id="1142" r:id="rId18"/>
    <p:sldId id="1135" r:id="rId19"/>
    <p:sldId id="1137" r:id="rId20"/>
    <p:sldId id="1140" r:id="rId21"/>
    <p:sldId id="1098" r:id="rId22"/>
    <p:sldId id="1101" r:id="rId23"/>
    <p:sldId id="1099" r:id="rId24"/>
    <p:sldId id="1100" r:id="rId25"/>
    <p:sldId id="257" r:id="rId26"/>
    <p:sldId id="258" r:id="rId27"/>
    <p:sldId id="635" r:id="rId28"/>
    <p:sldId id="636" r:id="rId29"/>
    <p:sldId id="634" r:id="rId30"/>
    <p:sldId id="637" r:id="rId31"/>
    <p:sldId id="643" r:id="rId32"/>
    <p:sldId id="665" r:id="rId33"/>
    <p:sldId id="644" r:id="rId34"/>
    <p:sldId id="639" r:id="rId35"/>
    <p:sldId id="641" r:id="rId36"/>
    <p:sldId id="649" r:id="rId37"/>
    <p:sldId id="642" r:id="rId38"/>
    <p:sldId id="645" r:id="rId39"/>
    <p:sldId id="647" r:id="rId40"/>
    <p:sldId id="652" r:id="rId41"/>
    <p:sldId id="648" r:id="rId42"/>
    <p:sldId id="651" r:id="rId43"/>
    <p:sldId id="654" r:id="rId44"/>
    <p:sldId id="653" r:id="rId45"/>
    <p:sldId id="646" r:id="rId46"/>
    <p:sldId id="650" r:id="rId47"/>
    <p:sldId id="655" r:id="rId48"/>
    <p:sldId id="664" r:id="rId49"/>
    <p:sldId id="656" r:id="rId50"/>
    <p:sldId id="657" r:id="rId51"/>
    <p:sldId id="662" r:id="rId52"/>
    <p:sldId id="663" r:id="rId53"/>
    <p:sldId id="658" r:id="rId54"/>
    <p:sldId id="659" r:id="rId55"/>
    <p:sldId id="660" r:id="rId56"/>
    <p:sldId id="66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D2D9-2202-4E18-9E72-FC3942BD9A4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B871A-5A07-4726-BE9E-1C244A029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67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8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21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7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2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1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13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6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8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60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8866-9981-28D5-9DBD-A7D11D0E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8700E-28D0-D297-F74F-6B7E7545A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44D52-9CC2-1725-ECC9-B7FD24F8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DCAA6-0745-4461-5313-136E2418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50A3-E513-0DAE-5471-0570B779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961-FA4D-8285-09BE-967F27E5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E3E2B-CCB2-7A9D-7992-468995B25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025B-C879-F814-8802-7FD318FF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85E8-AFE0-33DF-22F4-6782F2F1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F24B-1310-F6F8-160F-9FEFDC5B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5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4BBA2-9CA0-D7E4-EE51-B7BBC1FAA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AC2DA-E37C-8185-78F4-4C604DC6F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627D-4101-EA47-A5F2-EC3D8B2F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9670-D670-CBA2-355E-6ACA38B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1290-D6D5-3CE9-BC93-7E1FCC38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68BB-76A5-7D45-ED49-38D765F3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ED78-7D62-5909-507F-7CB9B9F1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D088-0A25-BC3F-1776-17BF418A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DDC73-ACE1-F1E1-7727-24CFCF81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C59E9-C001-9E05-40EB-925FC0CD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4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96BF-DDD5-42F5-33F6-1FB975D4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9024E-DA94-C29B-20E7-CF1B85DB1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C851-42AB-94A8-D014-F440280C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8B6C-2D36-FE4C-65CF-4F194218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91DA-0C18-01FA-66AB-D60B6D02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D44C-DCA3-FD73-6C89-5AADC1C7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FE80-1060-27AA-D22B-609719FA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D1755-7C9D-1C18-082F-D6E524C91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22B14-F809-9583-039C-7E6F2444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8BEC9-EDD6-8B2E-9461-67F8CD51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F169F-2D98-7BEC-1E42-28858ECC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7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6AF8-5FE6-8731-1CC6-23132446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36BC6-9707-672F-09B1-2BC8498E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8CEE0-FA0E-B3AD-8677-54CB3BC5D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87648-62BE-C6ED-3CB8-1C826660F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6B370-52A5-B88E-6094-AA0DE9CE0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C4F94-D69F-4A51-CA3F-DB1B7B4D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E77EC-D95A-61EB-7CAD-1BA95A68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11155-C191-A30E-F5DC-F40228B5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3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C757-2833-5436-1AFC-F7BDD92F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CF6A7-FC8D-1522-7B86-37C987AA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C6B74-6241-FF70-D2DF-B42EF45C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A48B6-24CB-EB7D-8BF6-554BA8B2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7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25E3F-08B1-A255-590F-08093FF6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5F7E0-BF0D-9190-E641-611D6102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3CBC4-9489-E72D-AA94-28ED4DD9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0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FF3B-65BB-B303-54A0-5B06ED53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8E6D-4F26-8E54-7BE0-1D0D42EC6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4595B-4003-9669-50AC-79101C74C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13CAE-FE6E-A78F-1B97-C9192A54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E460F-8A42-971D-C537-CFB54E53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4694-F193-14A8-F097-D97B8656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5872-DD65-425A-188B-2D392138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08B25-34BD-374E-F6AA-7966CAC00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A34A5-B055-CB48-68CD-F3B863730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AF682-33EE-C508-7618-18B4DC4D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2001E-20E1-C24C-A57B-ADD0C7B0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66AB7-C1E7-A740-0237-39F1C6D7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5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AECC8-6A27-B041-2CCC-9BCED0C7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69764-6D7A-039F-D9DF-845571EDB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6EDC-2D96-CDF9-8D7E-7E8155266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1F3A-7253-4F52-B200-814B70784FD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B317-BA67-FD66-4B3E-A02C97785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859F-8E8D-D54E-28B2-8C07EE4BD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213.png"/><Relationship Id="rId4" Type="http://schemas.openxmlformats.org/officeDocument/2006/relationships/image" Target="../media/image3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710.png"/><Relationship Id="rId4" Type="http://schemas.openxmlformats.org/officeDocument/2006/relationships/image" Target="../media/image3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51.png"/><Relationship Id="rId7" Type="http://schemas.openxmlformats.org/officeDocument/2006/relationships/image" Target="../media/image1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20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Each maximal matching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can be incident to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edges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the maximum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be incident to some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any maximal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19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65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Charging argument</a:t>
                </a:r>
                <a:r>
                  <a:rPr lang="en-US" dirty="0"/>
                  <a:t>: Give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the maximal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two dollars 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Charging argument</a:t>
                </a:r>
                <a:r>
                  <a:rPr lang="en-US" dirty="0"/>
                  <a:t>: Give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the maximal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two dollars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can be incident to at most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edges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Enough money for each edge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to pay for the adjacent edges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the maximum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be incident to some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any maximal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All edges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have been paid by some edge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19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88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Maximal 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Each maximal matching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the maximum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be incident to some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any maximal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BUT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can be incident to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edges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02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Geedy algorithm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 that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11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 a weighted graph, each edge can have weights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weight of a matching is the sum of the weights of the edges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we run the greedy algorithm? </a:t>
                </a:r>
                <a:r>
                  <a:rPr lang="en-US" dirty="0">
                    <a:solidFill>
                      <a:srgbClr val="FF0000"/>
                    </a:solidFill>
                  </a:rPr>
                  <a:t>NO </a:t>
                </a:r>
                <a:r>
                  <a:rPr lang="en-US" dirty="0"/>
                  <a:t>/ </a:t>
                </a:r>
                <a:r>
                  <a:rPr lang="en-US" dirty="0">
                    <a:solidFill>
                      <a:srgbClr val="00B050"/>
                    </a:solidFill>
                  </a:rPr>
                  <a:t>YES</a:t>
                </a: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14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000129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=0,1,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be the </a:t>
                </a:r>
                <a:r>
                  <a:rPr lang="en-US" dirty="0" err="1"/>
                  <a:t>substream</a:t>
                </a:r>
                <a:r>
                  <a:rPr lang="en-US" dirty="0"/>
                  <a:t> that contains edges with weights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a maximal matching obtained by using greedy algorithm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obtained by greedily adding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,…,1,0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can “block” at most two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each of these two edges </a:t>
                </a:r>
                <a:r>
                  <a:rPr lang="en-US"/>
                  <a:t>can “block” </a:t>
                </a:r>
                <a:r>
                  <a:rPr lang="en-US" dirty="0"/>
                  <a:t>at most two edges in the best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000129" cy="4859260"/>
              </a:xfrm>
              <a:blipFill>
                <a:blip r:embed="rId3"/>
                <a:stretch>
                  <a:fillRect l="-1098" t="-1754" r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05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000129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=0,1,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be the </a:t>
                </a:r>
                <a:r>
                  <a:rPr lang="en-US" dirty="0" err="1"/>
                  <a:t>substream</a:t>
                </a:r>
                <a:r>
                  <a:rPr lang="en-US" dirty="0"/>
                  <a:t> that contains edges with weights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a maximal matching obtained by using greedy algorithm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obtained by greedily adding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,…,1,0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Algorithm is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the maximum weighted matching in the semi-streaming model </a:t>
                </a:r>
                <a:r>
                  <a:rPr lang="en-US" dirty="0">
                    <a:solidFill>
                      <a:schemeClr val="accent1"/>
                    </a:solidFill>
                  </a:rPr>
                  <a:t>[PazSchwartzman17]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000129" cy="4859260"/>
              </a:xfrm>
              <a:blipFill>
                <a:blip r:embed="rId3"/>
                <a:stretch>
                  <a:fillRect l="-1098" t="-1754" r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78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Geedy algorithm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 that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OPEN</a:t>
                </a:r>
                <a:r>
                  <a:rPr lang="en-US" dirty="0"/>
                  <a:t>: Is it possible to achieve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-approximation to the maximum (cardinality) matching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295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 a weighted graph, each edge can have weights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weight of a matching is the sum of the weights of the edges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OPEN</a:t>
                </a:r>
                <a:r>
                  <a:rPr lang="en-US" dirty="0"/>
                  <a:t>: Is it possible to achieve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-approximation to the maximum weighted matching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?</a:t>
                </a:r>
                <a:endParaRPr lang="en-US" b="1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There exists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the maximum weighted matching in the semi-streaming model </a:t>
                </a:r>
                <a:r>
                  <a:rPr lang="en-US" dirty="0">
                    <a:solidFill>
                      <a:schemeClr val="accent1"/>
                    </a:solidFill>
                  </a:rPr>
                  <a:t>[PazSchwartzman17]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61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 function is submodular if it satisfies the “diminishing gains” property: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Maximize a submodular function across all matchings on a graph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OPEN</a:t>
                </a:r>
                <a:r>
                  <a:rPr lang="en-US" dirty="0"/>
                  <a:t>: Is it possible to achieve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-approximation to the maximum submodular matching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?</a:t>
                </a:r>
                <a:endParaRPr lang="en-US" b="1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There exists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3+2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≈5.828</m:t>
                    </m:r>
                  </m:oMath>
                </a14:m>
                <a:r>
                  <a:rPr lang="en-US" dirty="0"/>
                  <a:t>-approximation to the maximum weighted matching in the semi-streaming model </a:t>
                </a:r>
                <a:r>
                  <a:rPr lang="en-US" dirty="0">
                    <a:solidFill>
                      <a:schemeClr val="accent1"/>
                    </a:solidFill>
                  </a:rPr>
                  <a:t>[LevinWajc21]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928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Associate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/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210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we have a g</a:t>
                </a:r>
                <a:r>
                  <a:rPr lang="en-US" sz="2800" dirty="0"/>
                  <a:t>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edges of the graph arrive sequentially, i.e., insertion-only model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are allowed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Enough to store a matching,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enough to store entire graph,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can be as large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Maximum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find maximum matching?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i="1" dirty="0">
                <a:solidFill>
                  <a:srgbClr val="00B050"/>
                </a:solidFill>
              </a:rPr>
              <a:t>alternating path</a:t>
            </a:r>
            <a:r>
              <a:rPr lang="en-US" dirty="0"/>
              <a:t> is any path of edges that alternates between edges in and not in the matching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i="1" dirty="0">
                <a:solidFill>
                  <a:srgbClr val="00B050"/>
                </a:solidFill>
              </a:rPr>
              <a:t>augmenting path</a:t>
            </a:r>
            <a:r>
              <a:rPr lang="en-US" dirty="0"/>
              <a:t> is any alternating path of edges that does not start and does not end at a vertex in the matching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“Flipping” all the edges in an augmenting path increases the matching size</a:t>
            </a:r>
          </a:p>
        </p:txBody>
      </p:sp>
    </p:spTree>
    <p:extLst>
      <p:ext uri="{BB962C8B-B14F-4D97-AF65-F5344CB8AC3E}">
        <p14:creationId xmlns:p14="http://schemas.microsoft.com/office/powerpoint/2010/main" val="2560229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Maximal 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 maximal matching is a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such that any additional edges would no longer be a matching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389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/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if we just wanted to find a maximal matching?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Greedy algorithm</a:t>
                </a:r>
                <a:r>
                  <a:rPr lang="en-US" dirty="0"/>
                  <a:t>: Add each unmatched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stream to the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04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Each maximal matching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5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7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0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3031</Words>
  <Application>Microsoft Office PowerPoint</Application>
  <PresentationFormat>Widescreen</PresentationFormat>
  <Paragraphs>560</Paragraphs>
  <Slides>56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Presentation Schedule</vt:lpstr>
      <vt:lpstr>Last Time: Semi-streaming Model</vt:lpstr>
      <vt:lpstr>Last Time: Maximum Matching</vt:lpstr>
      <vt:lpstr>Maximal Matching</vt:lpstr>
      <vt:lpstr>Maximal Matching</vt:lpstr>
      <vt:lpstr>Maximal Matching</vt:lpstr>
      <vt:lpstr>PowerPoint Presentation</vt:lpstr>
      <vt:lpstr>PowerPoint Presentation</vt:lpstr>
      <vt:lpstr>Maximal Matching</vt:lpstr>
      <vt:lpstr>Maximal Matching</vt:lpstr>
      <vt:lpstr>Maximal Matching</vt:lpstr>
      <vt:lpstr>Maximal Matching</vt:lpstr>
      <vt:lpstr>Matchings in the Semi-Streaming Model</vt:lpstr>
      <vt:lpstr>Matchings in the Semi-Streaming Model</vt:lpstr>
      <vt:lpstr>Matchings in the Semi-Streaming Model</vt:lpstr>
      <vt:lpstr>Matchings in the Semi-Streaming Model</vt:lpstr>
      <vt:lpstr>Matchings in the Semi-Streaming Model</vt:lpstr>
      <vt:lpstr>Matchings in the Semi-Streaming Model</vt:lpstr>
      <vt:lpstr>Matchings in the Semi-Streaming Model</vt:lpstr>
      <vt:lpstr>Clustering</vt:lpstr>
      <vt:lpstr>k-Clustering</vt:lpstr>
      <vt:lpstr>k-Clustering</vt:lpstr>
      <vt:lpstr>k-Clustering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8</cp:revision>
  <dcterms:created xsi:type="dcterms:W3CDTF">2023-10-16T19:52:29Z</dcterms:created>
  <dcterms:modified xsi:type="dcterms:W3CDTF">2023-10-17T00:58:44Z</dcterms:modified>
</cp:coreProperties>
</file>