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861" r:id="rId2"/>
    <p:sldId id="989" r:id="rId3"/>
    <p:sldId id="1082" r:id="rId4"/>
    <p:sldId id="1067" r:id="rId5"/>
    <p:sldId id="969" r:id="rId6"/>
    <p:sldId id="986" r:id="rId7"/>
    <p:sldId id="1058" r:id="rId8"/>
    <p:sldId id="1059" r:id="rId9"/>
    <p:sldId id="1075" r:id="rId10"/>
    <p:sldId id="1070" r:id="rId11"/>
    <p:sldId id="1074" r:id="rId12"/>
    <p:sldId id="1073" r:id="rId13"/>
    <p:sldId id="1072" r:id="rId14"/>
    <p:sldId id="1071" r:id="rId15"/>
    <p:sldId id="1068" r:id="rId16"/>
    <p:sldId id="1076" r:id="rId17"/>
    <p:sldId id="1063" r:id="rId18"/>
    <p:sldId id="1064" r:id="rId19"/>
    <p:sldId id="1077" r:id="rId20"/>
    <p:sldId id="10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37D21-4956-405D-A5CA-BB641A2397D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3E47D-D8CC-4128-B7E3-D85F88C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CAA2-4317-DE1F-70DA-8A691518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39ECF-6F8C-A2FC-5CC3-4A0585951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B4A3-78E3-37A4-1B7C-95EE0816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4049-8474-6DA1-6E87-153A4A9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0A46-D2CA-B48D-C54F-ADB8DAC4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91E9-97F5-4127-938D-A1C6CD0A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B7F0-B29D-FF47-B5A6-731FB809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F7A1-0F6C-CD0B-F369-098776E4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9880-BEF8-FCEA-561C-6A3E9E63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2DB6-A271-5D33-CD57-23EFAD30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EFBC4-D03F-CB2E-0ACE-095A71D8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0FCE0-66F4-F00B-4EFC-C237E543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348E-BD82-BC98-B93F-E7FAABCC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B7D7-3BE6-64CE-7FAF-54A9DECD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D0B6-33D7-2891-D20D-F1FE757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492-65BD-EFFB-6849-D8338EE6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F8EE-F638-CDF1-CDBD-C27A3D48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F9F1-BCFE-1C2D-25FD-74E09048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8790-43C4-77D2-2661-F6EEAEBC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7D34-253D-E2E3-1B8C-F4A5A76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7E9E-AE44-2DAC-0379-1815BE3A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9F67-8768-A203-0BA5-0F0AEB84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1B07-905B-BFE0-E5E7-B39C7EE3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A1F5-82AA-05BE-B1A8-1F99A96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68D5-3CCF-4C4F-D074-93BE6E23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97CD-F964-0EE9-F278-9E7030FF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00DB-1AA1-D8B4-E50B-33B14117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0D61-EF01-4C76-E99E-8B823770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EAF4-D75B-8805-D0F1-3D9BE5D6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0BFD-2C08-C7DE-3B5A-963739FA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C0ABB-F26F-287E-2827-14144B58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B60F-5999-361F-D3D9-ED6C0111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5985-F2F3-E59B-A5EE-2748CAEF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DB97-391A-4428-F792-900A8DA8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00D1A-21B9-A495-D089-86B16305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4D4B0-DD90-312C-6E7A-7F5C2B62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DD52-4CC7-A103-18E6-7D064E7D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7F535-728D-3409-1E67-A02A2EB2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747DA-9A35-4EDB-7875-0FAD33D9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241B-E3AE-8DD3-C571-56F9C848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5F295-4ACB-699C-CAC2-18B3009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4D734-B2C4-BA06-D4E7-9BD36BE9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3B046-AE8D-C38D-131D-3F124A5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78263-EEEB-376B-72F2-50A176A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63074-8D20-C681-E5E4-E5F93CF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FEE0-C078-E5E0-0F75-15DE0CF1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2E76-5338-E6A0-41DB-E272A38D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4150-8786-C3E3-CB1B-1E30A841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24A7-750B-EDF8-DBF8-9CEA0C9A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7F96-838E-319E-3148-F5F8427A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5D1F-F7ED-008A-2871-5C085F82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3DCE-80B7-1E6C-0922-307088F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0FF9-8ADA-CF0F-4D8E-54BAEAAB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2337B-50C5-FEB2-8D2F-C3F4B0C5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9833-0121-2365-6CB1-A84758AA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F90E-6661-3BB2-1CCE-9B8FB37A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FC7C-4DA8-6ED8-701B-376C21CE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131D-C489-031A-F89C-AA0485C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1F069-0291-9EBD-A8DF-1DDE6B13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3D6B-4F0A-316E-8E33-B34E96EF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C626-648C-5BE6-C05B-68857171A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A419-830A-ACE5-9015-2CD3A48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B820-210F-903C-4807-71E0750E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13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</a:t>
            </a:r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, i.e.,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Estimated frequency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905</Words>
  <Application>Microsoft Office PowerPoint</Application>
  <PresentationFormat>Widescreen</PresentationFormat>
  <Paragraphs>130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L_2 Heavy-Hitters</vt:lpstr>
      <vt:lpstr>Last Time: CountSketch, i.e., CountMin and the Power of Random Signs</vt:lpstr>
      <vt:lpstr>CountSketch</vt:lpstr>
      <vt:lpstr>CountSketch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5</cp:revision>
  <dcterms:created xsi:type="dcterms:W3CDTF">2023-09-18T20:40:12Z</dcterms:created>
  <dcterms:modified xsi:type="dcterms:W3CDTF">2023-09-20T21:58:11Z</dcterms:modified>
</cp:coreProperties>
</file>