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861" r:id="rId2"/>
    <p:sldId id="1051" r:id="rId3"/>
    <p:sldId id="1053" r:id="rId4"/>
    <p:sldId id="1052" r:id="rId5"/>
    <p:sldId id="1054" r:id="rId6"/>
    <p:sldId id="993" r:id="rId7"/>
    <p:sldId id="994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2" r:id="rId16"/>
    <p:sldId id="1003" r:id="rId17"/>
    <p:sldId id="1004" r:id="rId18"/>
    <p:sldId id="1005" r:id="rId19"/>
    <p:sldId id="1006" r:id="rId20"/>
    <p:sldId id="1007" r:id="rId21"/>
    <p:sldId id="1008" r:id="rId22"/>
    <p:sldId id="1009" r:id="rId23"/>
    <p:sldId id="1011" r:id="rId24"/>
    <p:sldId id="1010" r:id="rId25"/>
    <p:sldId id="1012" r:id="rId26"/>
    <p:sldId id="1014" r:id="rId27"/>
    <p:sldId id="1013" r:id="rId28"/>
    <p:sldId id="1015" r:id="rId29"/>
    <p:sldId id="1017" r:id="rId30"/>
    <p:sldId id="1018" r:id="rId31"/>
    <p:sldId id="1016" r:id="rId32"/>
    <p:sldId id="1020" r:id="rId33"/>
    <p:sldId id="1021" r:id="rId34"/>
    <p:sldId id="1022" r:id="rId35"/>
    <p:sldId id="1023" r:id="rId36"/>
    <p:sldId id="1024" r:id="rId37"/>
    <p:sldId id="1025" r:id="rId38"/>
    <p:sldId id="1026" r:id="rId39"/>
    <p:sldId id="1027" r:id="rId40"/>
    <p:sldId id="1028" r:id="rId41"/>
    <p:sldId id="1029" r:id="rId42"/>
    <p:sldId id="1030" r:id="rId43"/>
    <p:sldId id="1031" r:id="rId44"/>
    <p:sldId id="1032" r:id="rId45"/>
    <p:sldId id="1033" r:id="rId46"/>
    <p:sldId id="1034" r:id="rId47"/>
    <p:sldId id="1035" r:id="rId48"/>
    <p:sldId id="1036" r:id="rId49"/>
    <p:sldId id="1037" r:id="rId50"/>
    <p:sldId id="1038" r:id="rId51"/>
    <p:sldId id="1039" r:id="rId52"/>
    <p:sldId id="1042" r:id="rId53"/>
    <p:sldId id="1040" r:id="rId54"/>
    <p:sldId id="1046" r:id="rId55"/>
    <p:sldId id="1047" r:id="rId56"/>
    <p:sldId id="1048" r:id="rId57"/>
    <p:sldId id="1041" r:id="rId58"/>
    <p:sldId id="1049" r:id="rId59"/>
    <p:sldId id="1050" r:id="rId60"/>
    <p:sldId id="787" r:id="rId61"/>
    <p:sldId id="788" r:id="rId62"/>
    <p:sldId id="50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91FD-DF38-46BB-9C66-6F45BDCD1CB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25DCF-6714-4F72-B7FA-43509D54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FC4-AC8B-A759-454E-C51DB0B2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637E-4AAF-A097-B871-A00EB824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0BA9-4DFB-2698-2D1A-4B550AE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EBF9-738C-FF3E-C808-EFB3DFDE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A5F7-58A2-7BF5-DFE2-82B907F5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A449-5ACB-B0E8-DCAC-1DC8C95F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7A05-A426-0A3F-1B47-BF128994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94AA-7D9B-8412-C5EE-B5E29668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560B-77C8-97FA-0586-2899DB1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5825-F136-0145-9192-DB47368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32067-0739-44A8-F9AF-FD003F58F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2A447-C61C-30ED-132C-B35039B3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FA66-36CA-48E3-ECA8-99403EF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34F4-6CC4-008D-9541-F400F83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D009-F7A2-B9A1-A18F-1EC2A924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6435-F5E4-89D2-6AC6-0B69AC5F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C5CF-BC2B-B81D-6132-96A4F3E4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4BE3-D094-C895-19B8-03FA193A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91FF-FDA0-3410-0EF1-40214E4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8EC3-B9BA-C2B3-6F38-8F5214C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C30-3D85-BE39-237F-F9D56C83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78F1-5B59-C2D6-3F87-DE58DB77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CC80-883C-749D-5C86-0DAC585D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40CF-1703-1A2B-88A4-16F901AB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81D0-50B2-F589-B78B-8D67DA18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5CF-FAA0-4A53-F3C9-7E72FDCD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BE0A-6417-B8CB-5045-23EDD2C68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5252-D587-D634-C030-35DDEC32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AB7A-B493-8E39-CDF7-440EA7BF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ED72-15EB-B28B-FC18-F02CB462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1A7B-6B1D-57FA-CADF-CC23B55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3245-7319-4D28-F82B-A29C9E27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411D-10EF-2E5F-3D34-DE20B789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FDA9-0D47-C4A2-B0BB-BC30AE2F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F1357-4A22-2D5E-1E16-3962DE179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7F587-0693-38F5-5CA0-6390505D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C6484-ED25-3D5A-0E33-D83BA927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B86A7-856E-F0D0-1C05-7DA504D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3194-2C8D-B248-D45F-7D9D278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6F29-C748-6EF7-8E15-2D01460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83B9B-E4AE-7872-1C25-26EFD48D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03002-6BEA-D77F-BB72-4A9055E9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34A8-364F-2E83-D7F8-DB5B11E1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AA77-C0E7-10E7-390D-A815CB28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25907-40FA-3247-963A-57B4A8B3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2063-7965-4BD2-D3FA-971E8031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6CB1-1FFB-319A-D596-D5142B23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86C0-6767-FB9F-3D7D-651857D9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8FFE-9901-6AF5-3374-A0FFCB32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DAC3-D3E2-0A7F-6FAE-E9A91691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6D0E-961A-6244-D8FA-917EB50D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F8B6-3708-F3CD-6927-31F5ABE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9A9-C091-DBCE-8DF1-46F0570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914C7-0199-DE98-64C2-5223D2EB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C66-CB2E-D997-E15D-8DF2E9E7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53AA-57DB-09E7-7E21-CBD38013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FAE6-EFF1-2D5D-4293-65EDAAD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2C155-A003-3A8D-290A-00B6261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C7C43-749B-0DB2-E616-7FC9BBB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C6F2-4CD2-A168-C2A0-DF1CF5A6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0C42-2503-E442-BF0F-5FD64ED1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AEEF-37E1-4D83-9031-30D3D4065EB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10A1-354B-3F5D-FFBD-34BE9893C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F3D-8056-FB9E-DF14-3426CD8E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14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2667</Words>
  <Application>Microsoft Office PowerPoint</Application>
  <PresentationFormat>Widescreen</PresentationFormat>
  <Paragraphs>378</Paragraphs>
  <Slides>62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2023-09-20T21:55:31Z</dcterms:created>
  <dcterms:modified xsi:type="dcterms:W3CDTF">2023-09-20T21:58:46Z</dcterms:modified>
</cp:coreProperties>
</file>