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02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095-B861-F275-7F74-7D5CD3B7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E070D-6AC0-C56E-848A-1787E136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A385D-FDBB-566D-3AD5-4DB283EC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8344-4251-6711-9B21-0B7BC367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CC05-E10A-40F7-38A9-5BC4AC56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DA0C-1D4A-E553-F17F-09C54B81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D1DB8-6124-BF37-C0FA-D88E47AFD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CFF7-9656-E88E-16DE-A5F23D2A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3F38D-CB4C-942F-CB8C-7218AF47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0DF2-FD18-E651-DBCF-97D73C39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9FCFB-A8D3-8CD9-477E-B33892CC5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1680D-0CF3-911C-415B-B3DF70169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1ED7-5235-3847-D5DC-AE466B81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31B97-B3C3-FA11-5056-1B0CB898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F2E2-A56A-8133-4E4B-BE5F227B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4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5E9E-132C-074D-B846-A512AE29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7371-8F30-4EC9-F340-013B95D1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94557-6C21-58B0-462F-C695A83C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B02C-FEA4-0015-2E50-2290C923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1E9C-097A-F236-0613-1246E822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DE8D-1609-F090-D6DC-CEEF2676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FA603-3768-75FF-56C7-C35CE4ED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43AF-4276-5D4D-EC0B-D5DCEC05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C38F-E364-C22F-39F8-7FFB0168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9522-7A6D-CE19-B3B0-1365C480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AEE7-440B-3700-2546-FE880BC5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934C-DCB3-B0BA-D95B-D6DF29E82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866C9-62DC-A5F9-DCEE-D289F4EE3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64866-A426-869E-AACB-EFBCAE50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8EF9-3713-286C-21EA-6024CF6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29406-4A07-15E1-C12B-F9FCCECE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7709-E206-9F59-2292-D06F597C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CB83-65E3-EF84-C816-7E19964D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F772E-AC3B-944E-DBB7-733F7334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C3B9C-6E70-D279-A487-F2434F130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82DCD-D23F-924C-1E82-B8BC4193B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0E2D5-45CD-7BB3-255E-7C02EDB9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8F450-222E-734C-7EE0-3358D62E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8C538-A11F-7C33-3753-487DA0FE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1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1E3B-B8D9-881E-DA5B-61A19458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D7606-922D-D357-A657-C35193C7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E76D1-2848-02AB-9057-CA2DBB20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0A3CD-773A-8845-3BB9-06F7E4D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11712-EB0D-C321-C5BD-B9542FAB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B7221-38E5-AB16-4D1F-728BCB5D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BEF22-E0BF-9C7E-D00C-607B7BCC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5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1A10-9486-77FF-9EDE-57031785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70F0-8976-8CF4-4DE3-F5E631BC9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E116E-05D6-83D2-5BDA-86AC441C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9EC07-496A-FC4E-1EB1-02F950D3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40412-43F9-AAFB-96A4-1822B80C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FBA13-97B8-6512-9FE6-77BABF6F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3E0B-32BD-39BB-7533-96339A7D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8E431-6E55-FF2F-9478-78E3DE169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D08F0-EC08-FC32-635F-B11BD3776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3207-3502-42F8-AABC-984CF4E3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092B-358E-7784-79AC-E561AB98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7171A-59CB-FD1C-3B7A-9B8C7945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6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2BEAC-4B8B-34E2-4013-573CEF83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44DC7-2212-A292-F68C-B51988682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0383C-FA31-B85E-6FD7-3F11D3EBA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7E92D-F2F1-40E4-ADBE-4E0078DBEE0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0C54-F83F-FDB3-BC94-A0334D06B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E5E0-36E9-9573-DB51-763FD9BD2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D172D-48F6-4DC3-B840-CF25297E8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8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8E84-58EF-7D35-E81D-445DA647C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Socially Fair Low-Rank Approximation and Column Subset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3230F-DD7F-3BE1-AB04-B2341900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970"/>
            <a:ext cx="9144000" cy="2170706"/>
          </a:xfrm>
        </p:spPr>
        <p:txBody>
          <a:bodyPr>
            <a:normAutofit/>
          </a:bodyPr>
          <a:lstStyle/>
          <a:p>
            <a:r>
              <a:rPr lang="en-US" sz="2800" dirty="0"/>
              <a:t>Zhao Song</a:t>
            </a:r>
          </a:p>
          <a:p>
            <a:r>
              <a:rPr lang="en-US" sz="2800" dirty="0"/>
              <a:t>Ali </a:t>
            </a:r>
            <a:r>
              <a:rPr lang="en-US" sz="2800" dirty="0" err="1"/>
              <a:t>Vakilian</a:t>
            </a:r>
            <a:endParaRPr lang="en-US" sz="2800" dirty="0"/>
          </a:p>
          <a:p>
            <a:r>
              <a:rPr lang="en-US" sz="2800" dirty="0"/>
              <a:t>David P. Woodruff</a:t>
            </a:r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140095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959C-7B9B-CBB5-C45F-68BE2ECF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0AAB-F79B-18B9-E6AC-74B86F3F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 Light</vt:lpstr>
      <vt:lpstr>Office Theme</vt:lpstr>
      <vt:lpstr>On Socially Fair Low-Rank Approximation and Column Subset Selection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Zhou, Samson S</dc:creator>
  <cp:lastModifiedBy>Zhou, Samson S</cp:lastModifiedBy>
  <cp:revision>1</cp:revision>
  <dcterms:created xsi:type="dcterms:W3CDTF">2024-11-12T03:06:32Z</dcterms:created>
  <dcterms:modified xsi:type="dcterms:W3CDTF">2024-11-12T05:47:12Z</dcterms:modified>
</cp:coreProperties>
</file>