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861" r:id="rId2"/>
    <p:sldId id="763" r:id="rId3"/>
    <p:sldId id="1056" r:id="rId4"/>
    <p:sldId id="1057" r:id="rId5"/>
    <p:sldId id="1061" r:id="rId6"/>
    <p:sldId id="1058" r:id="rId7"/>
    <p:sldId id="1101" r:id="rId8"/>
    <p:sldId id="1102" r:id="rId9"/>
    <p:sldId id="1103" r:id="rId10"/>
    <p:sldId id="1104" r:id="rId11"/>
    <p:sldId id="1106" r:id="rId12"/>
    <p:sldId id="1105" r:id="rId13"/>
    <p:sldId id="1100" r:id="rId14"/>
    <p:sldId id="1059" r:id="rId15"/>
    <p:sldId id="1060" r:id="rId16"/>
    <p:sldId id="1062" r:id="rId17"/>
    <p:sldId id="1063" r:id="rId18"/>
    <p:sldId id="1064" r:id="rId19"/>
    <p:sldId id="1065" r:id="rId20"/>
    <p:sldId id="1066" r:id="rId21"/>
    <p:sldId id="1067" r:id="rId22"/>
    <p:sldId id="1068" r:id="rId23"/>
    <p:sldId id="1069" r:id="rId24"/>
    <p:sldId id="1070" r:id="rId25"/>
    <p:sldId id="1071" r:id="rId26"/>
    <p:sldId id="1072" r:id="rId27"/>
    <p:sldId id="1075" r:id="rId28"/>
    <p:sldId id="1076" r:id="rId29"/>
    <p:sldId id="1077" r:id="rId30"/>
    <p:sldId id="1078" r:id="rId31"/>
    <p:sldId id="1079" r:id="rId32"/>
    <p:sldId id="1080" r:id="rId33"/>
    <p:sldId id="1081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1091" r:id="rId43"/>
    <p:sldId id="1092" r:id="rId44"/>
    <p:sldId id="1093" r:id="rId45"/>
    <p:sldId id="1094" r:id="rId46"/>
    <p:sldId id="10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F59F9-3B6D-42BC-885B-8A7674EE19A2}" v="377" dt="2023-10-05T00:38:5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A8F59F9-3B6D-42BC-885B-8A7674EE19A2}"/>
    <pc:docChg chg="custSel addSld delSld modSld">
      <pc:chgData name="Samson Zhou" userId="be955f33642ecbf5" providerId="LiveId" clId="{BA8F59F9-3B6D-42BC-885B-8A7674EE19A2}" dt="2023-10-05T00:59:38.785" v="403" actId="2696"/>
      <pc:docMkLst>
        <pc:docMk/>
      </pc:docMkLst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631622224" sldId="2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072783048" sldId="258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648920410" sldId="50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543757032" sldId="63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9079089" sldId="63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8840127" sldId="63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02478157" sldId="63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44877389" sldId="63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9417831" sldId="64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830298926" sldId="64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2094214" sldId="64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63249267" sldId="64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86570612" sldId="64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934317131" sldId="64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2744303" sldId="64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495849292" sldId="64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0400660" sldId="64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87260528" sldId="65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72879557" sldId="65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880022219" sldId="65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87320851" sldId="65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087736272" sldId="65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252470055" sldId="65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52236361" sldId="65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760097476" sldId="6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580882036" sldId="65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18039920" sldId="65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61899055" sldId="66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326903876" sldId="66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92708293" sldId="66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74013346" sldId="66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74980595" sldId="66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443325620" sldId="665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3065006565" sldId="787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595624896" sldId="788"/>
        </pc:sldMkLst>
      </pc:sldChg>
      <pc:sldChg chg="modSp">
        <pc:chgData name="Samson Zhou" userId="be955f33642ecbf5" providerId="LiveId" clId="{BA8F59F9-3B6D-42BC-885B-8A7674EE19A2}" dt="2023-10-05T00:38:51.777" v="401" actId="20577"/>
        <pc:sldMkLst>
          <pc:docMk/>
          <pc:sldMk cId="693359190" sldId="1062"/>
        </pc:sldMkLst>
        <pc:spChg chg="mod">
          <ac:chgData name="Samson Zhou" userId="be955f33642ecbf5" providerId="LiveId" clId="{BA8F59F9-3B6D-42BC-885B-8A7674EE19A2}" dt="2023-10-05T00:38:51.777" v="401" actId="20577"/>
          <ac:spMkLst>
            <pc:docMk/>
            <pc:sldMk cId="693359190" sldId="1062"/>
            <ac:spMk id="5" creationId="{46EDD9D9-1338-4BC5-9D28-964A84C143C2}"/>
          </ac:spMkLst>
        </pc:spChg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375593267" sldId="109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627436096" sldId="1099"/>
        </pc:sldMkLst>
      </pc:sldChg>
      <pc:sldChg chg="modSp add mod">
        <pc:chgData name="Samson Zhou" userId="be955f33642ecbf5" providerId="LiveId" clId="{BA8F59F9-3B6D-42BC-885B-8A7674EE19A2}" dt="2023-10-05T00:35:14.763" v="386" actId="27636"/>
        <pc:sldMkLst>
          <pc:docMk/>
          <pc:sldMk cId="2107246423" sldId="1100"/>
        </pc:sldMkLst>
        <pc:spChg chg="mod">
          <ac:chgData name="Samson Zhou" userId="be955f33642ecbf5" providerId="LiveId" clId="{BA8F59F9-3B6D-42BC-885B-8A7674EE19A2}" dt="2023-10-05T00:35:14.763" v="386" actId="27636"/>
          <ac:spMkLst>
            <pc:docMk/>
            <pc:sldMk cId="2107246423" sldId="1100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0.530" v="388" actId="20577"/>
        <pc:sldMkLst>
          <pc:docMk/>
          <pc:sldMk cId="3220678030" sldId="1101"/>
        </pc:sldMkLst>
        <pc:spChg chg="mod">
          <ac:chgData name="Samson Zhou" userId="be955f33642ecbf5" providerId="LiveId" clId="{BA8F59F9-3B6D-42BC-885B-8A7674EE19A2}" dt="2023-10-05T00:35:20.530" v="388" actId="20577"/>
          <ac:spMkLst>
            <pc:docMk/>
            <pc:sldMk cId="3220678030" sldId="1101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5.568" v="390" actId="20577"/>
        <pc:sldMkLst>
          <pc:docMk/>
          <pc:sldMk cId="1856376414" sldId="1102"/>
        </pc:sldMkLst>
        <pc:spChg chg="mod">
          <ac:chgData name="Samson Zhou" userId="be955f33642ecbf5" providerId="LiveId" clId="{BA8F59F9-3B6D-42BC-885B-8A7674EE19A2}" dt="2023-10-05T00:35:25.568" v="390" actId="20577"/>
          <ac:spMkLst>
            <pc:docMk/>
            <pc:sldMk cId="1856376414" sldId="1102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30.396" v="392" actId="20577"/>
        <pc:sldMkLst>
          <pc:docMk/>
          <pc:sldMk cId="2084779273" sldId="1103"/>
        </pc:sldMkLst>
        <pc:spChg chg="mod">
          <ac:chgData name="Samson Zhou" userId="be955f33642ecbf5" providerId="LiveId" clId="{BA8F59F9-3B6D-42BC-885B-8A7674EE19A2}" dt="2023-10-05T00:35:30.396" v="392" actId="20577"/>
          <ac:spMkLst>
            <pc:docMk/>
            <pc:sldMk cId="2084779273" sldId="1103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45.894" v="394" actId="20577"/>
        <pc:sldMkLst>
          <pc:docMk/>
          <pc:sldMk cId="459302257" sldId="1104"/>
        </pc:sldMkLst>
        <pc:spChg chg="mod">
          <ac:chgData name="Samson Zhou" userId="be955f33642ecbf5" providerId="LiveId" clId="{BA8F59F9-3B6D-42BC-885B-8A7674EE19A2}" dt="2023-10-05T00:35:45.894" v="394" actId="20577"/>
          <ac:spMkLst>
            <pc:docMk/>
            <pc:sldMk cId="459302257" sldId="110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A8F59F9-3B6D-42BC-885B-8A7674EE19A2}" dt="2023-10-05T00:35:54.287" v="398" actId="20577"/>
        <pc:sldMkLst>
          <pc:docMk/>
          <pc:sldMk cId="2159716047" sldId="1105"/>
        </pc:sldMkLst>
        <pc:spChg chg="mod">
          <ac:chgData name="Samson Zhou" userId="be955f33642ecbf5" providerId="LiveId" clId="{BA8F59F9-3B6D-42BC-885B-8A7674EE19A2}" dt="2023-10-05T00:35:54.287" v="398" actId="20577"/>
          <ac:spMkLst>
            <pc:docMk/>
            <pc:sldMk cId="2159716047" sldId="1105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6:03.840" v="400" actId="20577"/>
        <pc:sldMkLst>
          <pc:docMk/>
          <pc:sldMk cId="1816498901" sldId="1106"/>
        </pc:sldMkLst>
        <pc:spChg chg="mod">
          <ac:chgData name="Samson Zhou" userId="be955f33642ecbf5" providerId="LiveId" clId="{BA8F59F9-3B6D-42BC-885B-8A7674EE19A2}" dt="2023-10-05T00:36:03.840" v="400" actId="20577"/>
          <ac:spMkLst>
            <pc:docMk/>
            <pc:sldMk cId="1816498901" sldId="1106"/>
            <ac:spMk id="5" creationId="{46EDD9D9-1338-4BC5-9D28-964A84C143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6A0B-F496-46B9-A990-D11FBD1792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89A9-E556-49D9-86B4-CA668B2C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858-1F12-EFD6-05DC-8B73DF22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0642-AE44-1593-38D3-C77D2213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F01C-2460-E99D-60FD-515CD39C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8C60-2885-2DC6-B13E-71B52DD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65B3-C99D-EBC2-2488-8FECA86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95-F6B4-6460-CBBA-A9573D2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BA0F-5A88-7032-FE7B-25412C3E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C89-BF48-D03E-D71C-C746494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297C-640E-3020-50FA-C8733C2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FAF0-BC08-FE81-3E0A-61D637B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6729-11EF-9C10-6F33-0FA4EBD1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27B9-51BF-079C-BBDC-CA6757DE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09F-8A22-66DB-1840-921CDAD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AE4A-EF84-8F61-E6EB-56315157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4FD-3D4A-4A72-92B3-E0E7A53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61F-E0AF-2192-3BBA-22739D5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2C9F-879D-E5E8-3D85-4B5F17F4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F5B0-8B10-D037-6B1A-D42443C6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3EA7-A9B7-1C51-9039-B1F50913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7418-2AC8-5AC8-48E0-AFBFE6D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FB4-C87B-FCFF-033C-D105B302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118A-2204-4664-FF66-DDEC0DFE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DAED-D59C-799F-D689-F6D96940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AA4-7EC0-6CD4-B8CC-B873C44A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0A41-D958-5738-F1D6-C399CF4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2A7-C398-47BE-EF2C-056BA859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BAC9-8EA5-D71E-A81E-9C796C17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C394-833F-F60B-EBB3-493ABF30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EC09-6D5B-CBD4-0091-F0F79CF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F5AF-D842-6435-E30D-C02D290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775E-4182-F073-5C8C-C8B0A0C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D473-3F73-A559-0F1A-428F298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2678-CDF2-1ABF-E7E9-88DE29AF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3D42-B45D-AC7C-D72C-7E1D5BB9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6AA5-C4D2-5323-4D63-371F2A2A7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09D5B-2F53-8310-B408-223DDEC3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4C85F-5767-0960-EC7C-9BB17C5A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1EE75-8976-028F-6FED-E01E3F4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5E6B-E176-EFAD-C281-D2D99A38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E64F-4ADE-9691-DE53-1A6697F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BA9B-6559-044E-C990-B7E1A4B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3DEB-63D5-3E86-D1DF-A4A9CAE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9E5B-5D78-7980-63BA-66ED45D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D5195-E085-B4B0-157D-E1ABD97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F5A1-786F-7CE7-EC03-AEC0C5D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A107-9398-AB98-169D-7774BE3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B17-3831-5143-65F7-C0D9B7FF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5CB-ED68-FF71-385B-97193999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B69-CD1D-3EE1-89FF-26B68E5A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654E-66FA-BBB3-4591-1CB483C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1163-783E-359B-DDB7-EED1C6E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F9E9-0ED8-8970-03AF-291770A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129-3C0A-0B6D-FA06-F5682EF1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0352-A4C6-96A1-A3B3-12A15951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74CC-F07F-EF5A-FD1A-94111C14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B4B4-6DC0-93F6-FB07-7E2BC83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E39-1FDF-B9FC-19F0-915AC6C8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ABF4-B0B2-77A1-3D75-67427948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1391-C8B5-A19F-EE90-F15113CF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927F-14BF-38AC-55D8-B4E8267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BF15-6FD9-5C49-10F4-B64AE1FD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C66B-98F5-4FAF-BFC4-A2D516CC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3253-539F-E045-E021-3FC34E39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17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4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7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77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2134</Words>
  <Application>Microsoft Office PowerPoint</Application>
  <PresentationFormat>Widescreen</PresentationFormat>
  <Paragraphs>296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Previously: Chebyshev’s Inequality</vt:lpstr>
      <vt:lpstr>Last Time: 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3</cp:revision>
  <dcterms:created xsi:type="dcterms:W3CDTF">2023-10-04T20:15:21Z</dcterms:created>
  <dcterms:modified xsi:type="dcterms:W3CDTF">2023-10-05T00:59:52Z</dcterms:modified>
</cp:coreProperties>
</file>