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8"/>
  </p:notesMasterIdLst>
  <p:sldIdLst>
    <p:sldId id="861" r:id="rId2"/>
    <p:sldId id="865" r:id="rId3"/>
    <p:sldId id="970" r:id="rId4"/>
    <p:sldId id="787" r:id="rId5"/>
    <p:sldId id="788" r:id="rId6"/>
    <p:sldId id="504" r:id="rId7"/>
    <p:sldId id="1051" r:id="rId8"/>
    <p:sldId id="1102" r:id="rId9"/>
    <p:sldId id="1103" r:id="rId10"/>
    <p:sldId id="1104" r:id="rId11"/>
    <p:sldId id="1105" r:id="rId12"/>
    <p:sldId id="1106" r:id="rId13"/>
    <p:sldId id="1108" r:id="rId14"/>
    <p:sldId id="1107" r:id="rId15"/>
    <p:sldId id="1111" r:id="rId16"/>
    <p:sldId id="1112" r:id="rId17"/>
    <p:sldId id="1116" r:id="rId18"/>
    <p:sldId id="1117" r:id="rId19"/>
    <p:sldId id="1113" r:id="rId20"/>
    <p:sldId id="1114" r:id="rId21"/>
    <p:sldId id="1115" r:id="rId22"/>
    <p:sldId id="1118" r:id="rId23"/>
    <p:sldId id="1119" r:id="rId24"/>
    <p:sldId id="1120" r:id="rId25"/>
    <p:sldId id="1121" r:id="rId26"/>
    <p:sldId id="1123" r:id="rId27"/>
    <p:sldId id="1122" r:id="rId28"/>
    <p:sldId id="1124" r:id="rId29"/>
    <p:sldId id="1125" r:id="rId30"/>
    <p:sldId id="1126" r:id="rId31"/>
    <p:sldId id="1098" r:id="rId32"/>
    <p:sldId id="1101" r:id="rId33"/>
    <p:sldId id="1099" r:id="rId34"/>
    <p:sldId id="1100" r:id="rId35"/>
    <p:sldId id="257" r:id="rId36"/>
    <p:sldId id="258" r:id="rId37"/>
    <p:sldId id="635" r:id="rId38"/>
    <p:sldId id="636" r:id="rId39"/>
    <p:sldId id="634" r:id="rId40"/>
    <p:sldId id="637" r:id="rId41"/>
    <p:sldId id="643" r:id="rId42"/>
    <p:sldId id="665" r:id="rId43"/>
    <p:sldId id="644" r:id="rId44"/>
    <p:sldId id="639" r:id="rId45"/>
    <p:sldId id="641" r:id="rId46"/>
    <p:sldId id="649" r:id="rId47"/>
    <p:sldId id="642" r:id="rId48"/>
    <p:sldId id="645" r:id="rId49"/>
    <p:sldId id="647" r:id="rId50"/>
    <p:sldId id="652" r:id="rId51"/>
    <p:sldId id="648" r:id="rId52"/>
    <p:sldId id="651" r:id="rId53"/>
    <p:sldId id="654" r:id="rId54"/>
    <p:sldId id="653" r:id="rId55"/>
    <p:sldId id="646" r:id="rId56"/>
    <p:sldId id="650" r:id="rId57"/>
    <p:sldId id="655" r:id="rId58"/>
    <p:sldId id="664" r:id="rId59"/>
    <p:sldId id="656" r:id="rId60"/>
    <p:sldId id="657" r:id="rId61"/>
    <p:sldId id="662" r:id="rId62"/>
    <p:sldId id="663" r:id="rId63"/>
    <p:sldId id="658" r:id="rId64"/>
    <p:sldId id="659" r:id="rId65"/>
    <p:sldId id="660" r:id="rId66"/>
    <p:sldId id="661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B7E66F-4781-497D-A851-88362289FFE6}" v="792" dt="2023-10-05T02:43:23.5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0" d="100"/>
          <a:sy n="120" d="100"/>
        </p:scale>
        <p:origin x="174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35B7E66F-4781-497D-A851-88362289FFE6}"/>
    <pc:docChg chg="undo redo custSel addSld delSld modSld sldOrd">
      <pc:chgData name="Samson Zhou" userId="be955f33642ecbf5" providerId="LiveId" clId="{35B7E66F-4781-497D-A851-88362289FFE6}" dt="2023-10-05T02:43:51.562" v="2446" actId="20577"/>
      <pc:docMkLst>
        <pc:docMk/>
      </pc:docMkLst>
      <pc:sldChg chg="addSp delSp mod">
        <pc:chgData name="Samson Zhou" userId="be955f33642ecbf5" providerId="LiveId" clId="{35B7E66F-4781-497D-A851-88362289FFE6}" dt="2023-10-05T01:37:39.929" v="1" actId="22"/>
        <pc:sldMkLst>
          <pc:docMk/>
          <pc:sldMk cId="2889356695" sldId="1104"/>
        </pc:sldMkLst>
        <pc:spChg chg="add del">
          <ac:chgData name="Samson Zhou" userId="be955f33642ecbf5" providerId="LiveId" clId="{35B7E66F-4781-497D-A851-88362289FFE6}" dt="2023-10-05T01:37:39.929" v="1" actId="22"/>
          <ac:spMkLst>
            <pc:docMk/>
            <pc:sldMk cId="2889356695" sldId="1104"/>
            <ac:spMk id="6" creationId="{36888003-7F1F-3A4A-8B3A-E41EFA8692F0}"/>
          </ac:spMkLst>
        </pc:spChg>
      </pc:sldChg>
      <pc:sldChg chg="delSp modSp add mod">
        <pc:chgData name="Samson Zhou" userId="be955f33642ecbf5" providerId="LiveId" clId="{35B7E66F-4781-497D-A851-88362289FFE6}" dt="2023-10-05T01:41:02.578" v="459"/>
        <pc:sldMkLst>
          <pc:docMk/>
          <pc:sldMk cId="347546710" sldId="1105"/>
        </pc:sldMkLst>
        <pc:spChg chg="del">
          <ac:chgData name="Samson Zhou" userId="be955f33642ecbf5" providerId="LiveId" clId="{35B7E66F-4781-497D-A851-88362289FFE6}" dt="2023-10-05T01:37:48.556" v="15" actId="478"/>
          <ac:spMkLst>
            <pc:docMk/>
            <pc:sldMk cId="347546710" sldId="1105"/>
            <ac:spMk id="2" creationId="{B600AE7E-666E-9736-35A9-6437E0106564}"/>
          </ac:spMkLst>
        </pc:spChg>
        <pc:spChg chg="mod">
          <ac:chgData name="Samson Zhou" userId="be955f33642ecbf5" providerId="LiveId" clId="{35B7E66F-4781-497D-A851-88362289FFE6}" dt="2023-10-05T01:37:44.456" v="14" actId="20577"/>
          <ac:spMkLst>
            <pc:docMk/>
            <pc:sldMk cId="347546710" sldId="1105"/>
            <ac:spMk id="3" creationId="{00000000-0000-0000-0000-000000000000}"/>
          </ac:spMkLst>
        </pc:spChg>
        <pc:spChg chg="mod">
          <ac:chgData name="Samson Zhou" userId="be955f33642ecbf5" providerId="LiveId" clId="{35B7E66F-4781-497D-A851-88362289FFE6}" dt="2023-10-05T01:41:02.578" v="459"/>
          <ac:spMkLst>
            <pc:docMk/>
            <pc:sldMk cId="347546710" sldId="1105"/>
            <ac:spMk id="4" creationId="{00000000-0000-0000-0000-000000000000}"/>
          </ac:spMkLst>
        </pc:spChg>
        <pc:spChg chg="del">
          <ac:chgData name="Samson Zhou" userId="be955f33642ecbf5" providerId="LiveId" clId="{35B7E66F-4781-497D-A851-88362289FFE6}" dt="2023-10-05T01:37:48.556" v="15" actId="478"/>
          <ac:spMkLst>
            <pc:docMk/>
            <pc:sldMk cId="347546710" sldId="1105"/>
            <ac:spMk id="7" creationId="{DD30A983-A117-6F82-96F1-E6B60D2C5849}"/>
          </ac:spMkLst>
        </pc:spChg>
        <pc:cxnChg chg="del mod">
          <ac:chgData name="Samson Zhou" userId="be955f33642ecbf5" providerId="LiveId" clId="{35B7E66F-4781-497D-A851-88362289FFE6}" dt="2023-10-05T01:37:48.556" v="15" actId="478"/>
          <ac:cxnSpMkLst>
            <pc:docMk/>
            <pc:sldMk cId="347546710" sldId="1105"/>
            <ac:cxnSpMk id="9" creationId="{8A1BACD0-7372-8A89-170C-D999FE5284CF}"/>
          </ac:cxnSpMkLst>
        </pc:cxnChg>
      </pc:sldChg>
      <pc:sldChg chg="modSp add mod">
        <pc:chgData name="Samson Zhou" userId="be955f33642ecbf5" providerId="LiveId" clId="{35B7E66F-4781-497D-A851-88362289FFE6}" dt="2023-10-05T01:44:36.097" v="629" actId="20577"/>
        <pc:sldMkLst>
          <pc:docMk/>
          <pc:sldMk cId="2930323247" sldId="1106"/>
        </pc:sldMkLst>
        <pc:spChg chg="mod">
          <ac:chgData name="Samson Zhou" userId="be955f33642ecbf5" providerId="LiveId" clId="{35B7E66F-4781-497D-A851-88362289FFE6}" dt="2023-10-05T01:44:36.097" v="629" actId="20577"/>
          <ac:spMkLst>
            <pc:docMk/>
            <pc:sldMk cId="2930323247" sldId="1106"/>
            <ac:spMk id="4" creationId="{00000000-0000-0000-0000-000000000000}"/>
          </ac:spMkLst>
        </pc:spChg>
      </pc:sldChg>
      <pc:sldChg chg="modSp add mod">
        <pc:chgData name="Samson Zhou" userId="be955f33642ecbf5" providerId="LiveId" clId="{35B7E66F-4781-497D-A851-88362289FFE6}" dt="2023-10-05T02:03:59.661" v="825" actId="20577"/>
        <pc:sldMkLst>
          <pc:docMk/>
          <pc:sldMk cId="1834253443" sldId="1107"/>
        </pc:sldMkLst>
        <pc:spChg chg="mod">
          <ac:chgData name="Samson Zhou" userId="be955f33642ecbf5" providerId="LiveId" clId="{35B7E66F-4781-497D-A851-88362289FFE6}" dt="2023-10-05T01:47:51.805" v="639" actId="20577"/>
          <ac:spMkLst>
            <pc:docMk/>
            <pc:sldMk cId="1834253443" sldId="1107"/>
            <ac:spMk id="3" creationId="{00000000-0000-0000-0000-000000000000}"/>
          </ac:spMkLst>
        </pc:spChg>
        <pc:spChg chg="mod">
          <ac:chgData name="Samson Zhou" userId="be955f33642ecbf5" providerId="LiveId" clId="{35B7E66F-4781-497D-A851-88362289FFE6}" dt="2023-10-05T02:03:59.661" v="825" actId="20577"/>
          <ac:spMkLst>
            <pc:docMk/>
            <pc:sldMk cId="1834253443" sldId="1107"/>
            <ac:spMk id="4" creationId="{00000000-0000-0000-0000-000000000000}"/>
          </ac:spMkLst>
        </pc:spChg>
      </pc:sldChg>
      <pc:sldChg chg="addSp delSp modSp add mod">
        <pc:chgData name="Samson Zhou" userId="be955f33642ecbf5" providerId="LiveId" clId="{35B7E66F-4781-497D-A851-88362289FFE6}" dt="2023-10-05T02:05:15.657" v="839" actId="14100"/>
        <pc:sldMkLst>
          <pc:docMk/>
          <pc:sldMk cId="1199545275" sldId="1108"/>
        </pc:sldMkLst>
        <pc:spChg chg="del">
          <ac:chgData name="Samson Zhou" userId="be955f33642ecbf5" providerId="LiveId" clId="{35B7E66F-4781-497D-A851-88362289FFE6}" dt="2023-10-05T01:56:27.070" v="642" actId="478"/>
          <ac:spMkLst>
            <pc:docMk/>
            <pc:sldMk cId="1199545275" sldId="1108"/>
            <ac:spMk id="3" creationId="{00000000-0000-0000-0000-000000000000}"/>
          </ac:spMkLst>
        </pc:spChg>
        <pc:spChg chg="del">
          <ac:chgData name="Samson Zhou" userId="be955f33642ecbf5" providerId="LiveId" clId="{35B7E66F-4781-497D-A851-88362289FFE6}" dt="2023-10-05T01:56:29.210" v="643" actId="478"/>
          <ac:spMkLst>
            <pc:docMk/>
            <pc:sldMk cId="1199545275" sldId="1108"/>
            <ac:spMk id="4" creationId="{00000000-0000-0000-0000-000000000000}"/>
          </ac:spMkLst>
        </pc:spChg>
        <pc:spChg chg="add del mod">
          <ac:chgData name="Samson Zhou" userId="be955f33642ecbf5" providerId="LiveId" clId="{35B7E66F-4781-497D-A851-88362289FFE6}" dt="2023-10-05T01:56:30.633" v="644" actId="478"/>
          <ac:spMkLst>
            <pc:docMk/>
            <pc:sldMk cId="1199545275" sldId="1108"/>
            <ac:spMk id="5" creationId="{9CB378E6-65CE-40B5-9083-DCCFD26D6A75}"/>
          </ac:spMkLst>
        </pc:spChg>
        <pc:spChg chg="add mod">
          <ac:chgData name="Samson Zhou" userId="be955f33642ecbf5" providerId="LiveId" clId="{35B7E66F-4781-497D-A851-88362289FFE6}" dt="2023-10-05T02:05:12.360" v="838" actId="1076"/>
          <ac:spMkLst>
            <pc:docMk/>
            <pc:sldMk cId="1199545275" sldId="1108"/>
            <ac:spMk id="6" creationId="{1220A12D-E423-430B-F720-287655ABABB1}"/>
          </ac:spMkLst>
        </pc:spChg>
        <pc:spChg chg="add mod">
          <ac:chgData name="Samson Zhou" userId="be955f33642ecbf5" providerId="LiveId" clId="{35B7E66F-4781-497D-A851-88362289FFE6}" dt="2023-10-05T02:00:37.709" v="720" actId="1076"/>
          <ac:spMkLst>
            <pc:docMk/>
            <pc:sldMk cId="1199545275" sldId="1108"/>
            <ac:spMk id="7" creationId="{76E5C1EA-72B4-2CBE-7C6E-5A5D9C97EA82}"/>
          </ac:spMkLst>
        </pc:spChg>
        <pc:spChg chg="add mod">
          <ac:chgData name="Samson Zhou" userId="be955f33642ecbf5" providerId="LiveId" clId="{35B7E66F-4781-497D-A851-88362289FFE6}" dt="2023-10-05T02:00:37.709" v="720" actId="1076"/>
          <ac:spMkLst>
            <pc:docMk/>
            <pc:sldMk cId="1199545275" sldId="1108"/>
            <ac:spMk id="8" creationId="{05B8633D-3670-F964-D26D-6FA052822E0B}"/>
          </ac:spMkLst>
        </pc:spChg>
        <pc:spChg chg="add mod">
          <ac:chgData name="Samson Zhou" userId="be955f33642ecbf5" providerId="LiveId" clId="{35B7E66F-4781-497D-A851-88362289FFE6}" dt="2023-10-05T02:00:37.709" v="720" actId="1076"/>
          <ac:spMkLst>
            <pc:docMk/>
            <pc:sldMk cId="1199545275" sldId="1108"/>
            <ac:spMk id="9" creationId="{0CFD0B55-ADBF-2090-7DE4-DA99C4D41B5B}"/>
          </ac:spMkLst>
        </pc:spChg>
        <pc:spChg chg="add mod">
          <ac:chgData name="Samson Zhou" userId="be955f33642ecbf5" providerId="LiveId" clId="{35B7E66F-4781-497D-A851-88362289FFE6}" dt="2023-10-05T02:00:37.709" v="720" actId="1076"/>
          <ac:spMkLst>
            <pc:docMk/>
            <pc:sldMk cId="1199545275" sldId="1108"/>
            <ac:spMk id="10" creationId="{A8C5CE5C-66C8-AD03-7099-8B9DD1BD2BF7}"/>
          </ac:spMkLst>
        </pc:spChg>
        <pc:spChg chg="add mod">
          <ac:chgData name="Samson Zhou" userId="be955f33642ecbf5" providerId="LiveId" clId="{35B7E66F-4781-497D-A851-88362289FFE6}" dt="2023-10-05T02:00:37.709" v="720" actId="1076"/>
          <ac:spMkLst>
            <pc:docMk/>
            <pc:sldMk cId="1199545275" sldId="1108"/>
            <ac:spMk id="12" creationId="{F1758E37-2FA0-BE34-BF9E-EF3EBC5C3686}"/>
          </ac:spMkLst>
        </pc:spChg>
        <pc:spChg chg="add mod">
          <ac:chgData name="Samson Zhou" userId="be955f33642ecbf5" providerId="LiveId" clId="{35B7E66F-4781-497D-A851-88362289FFE6}" dt="2023-10-05T02:00:37.709" v="720" actId="1076"/>
          <ac:spMkLst>
            <pc:docMk/>
            <pc:sldMk cId="1199545275" sldId="1108"/>
            <ac:spMk id="13" creationId="{DBD63DD2-56E3-6296-C5E9-4C04C8AA105B}"/>
          </ac:spMkLst>
        </pc:spChg>
        <pc:spChg chg="add mod">
          <ac:chgData name="Samson Zhou" userId="be955f33642ecbf5" providerId="LiveId" clId="{35B7E66F-4781-497D-A851-88362289FFE6}" dt="2023-10-05T02:00:37.709" v="720" actId="1076"/>
          <ac:spMkLst>
            <pc:docMk/>
            <pc:sldMk cId="1199545275" sldId="1108"/>
            <ac:spMk id="14" creationId="{40E7196B-711E-16C0-C60F-61F5AE148D11}"/>
          </ac:spMkLst>
        </pc:spChg>
        <pc:spChg chg="add mod">
          <ac:chgData name="Samson Zhou" userId="be955f33642ecbf5" providerId="LiveId" clId="{35B7E66F-4781-497D-A851-88362289FFE6}" dt="2023-10-05T02:00:37.709" v="720" actId="1076"/>
          <ac:spMkLst>
            <pc:docMk/>
            <pc:sldMk cId="1199545275" sldId="1108"/>
            <ac:spMk id="15" creationId="{A4B287CA-5FEF-6F3E-6BC5-5E2028E794A1}"/>
          </ac:spMkLst>
        </pc:spChg>
        <pc:spChg chg="add mod">
          <ac:chgData name="Samson Zhou" userId="be955f33642ecbf5" providerId="LiveId" clId="{35B7E66F-4781-497D-A851-88362289FFE6}" dt="2023-10-05T02:00:37.709" v="720" actId="1076"/>
          <ac:spMkLst>
            <pc:docMk/>
            <pc:sldMk cId="1199545275" sldId="1108"/>
            <ac:spMk id="16" creationId="{33262B0F-3E58-179B-CF5E-2C46B606B3A7}"/>
          </ac:spMkLst>
        </pc:spChg>
        <pc:spChg chg="add mod">
          <ac:chgData name="Samson Zhou" userId="be955f33642ecbf5" providerId="LiveId" clId="{35B7E66F-4781-497D-A851-88362289FFE6}" dt="2023-10-05T02:04:55.320" v="831" actId="1076"/>
          <ac:spMkLst>
            <pc:docMk/>
            <pc:sldMk cId="1199545275" sldId="1108"/>
            <ac:spMk id="51" creationId="{B8B8C319-75D8-D054-4224-0F02F24639B5}"/>
          </ac:spMkLst>
        </pc:spChg>
        <pc:spChg chg="add mod">
          <ac:chgData name="Samson Zhou" userId="be955f33642ecbf5" providerId="LiveId" clId="{35B7E66F-4781-497D-A851-88362289FFE6}" dt="2023-10-05T02:05:02.636" v="833" actId="20577"/>
          <ac:spMkLst>
            <pc:docMk/>
            <pc:sldMk cId="1199545275" sldId="1108"/>
            <ac:spMk id="52" creationId="{6F359442-3D6B-F341-2FF4-0D0A5976B01C}"/>
          </ac:spMkLst>
        </pc:spChg>
        <pc:cxnChg chg="add mod">
          <ac:chgData name="Samson Zhou" userId="be955f33642ecbf5" providerId="LiveId" clId="{35B7E66F-4781-497D-A851-88362289FFE6}" dt="2023-10-05T02:05:12.360" v="838" actId="1076"/>
          <ac:cxnSpMkLst>
            <pc:docMk/>
            <pc:sldMk cId="1199545275" sldId="1108"/>
            <ac:cxnSpMk id="18" creationId="{B31EB665-9B83-11E5-320B-A1B5A704946B}"/>
          </ac:cxnSpMkLst>
        </pc:cxnChg>
        <pc:cxnChg chg="add mod">
          <ac:chgData name="Samson Zhou" userId="be955f33642ecbf5" providerId="LiveId" clId="{35B7E66F-4781-497D-A851-88362289FFE6}" dt="2023-10-05T02:05:12.360" v="838" actId="1076"/>
          <ac:cxnSpMkLst>
            <pc:docMk/>
            <pc:sldMk cId="1199545275" sldId="1108"/>
            <ac:cxnSpMk id="20" creationId="{168F1F94-A60A-1244-DE4A-20A4F1BC7F35}"/>
          </ac:cxnSpMkLst>
        </pc:cxnChg>
        <pc:cxnChg chg="add mod">
          <ac:chgData name="Samson Zhou" userId="be955f33642ecbf5" providerId="LiveId" clId="{35B7E66F-4781-497D-A851-88362289FFE6}" dt="2023-10-05T02:00:37.709" v="720" actId="1076"/>
          <ac:cxnSpMkLst>
            <pc:docMk/>
            <pc:sldMk cId="1199545275" sldId="1108"/>
            <ac:cxnSpMk id="23" creationId="{2CE32320-253B-BD1C-86DB-907BC3106111}"/>
          </ac:cxnSpMkLst>
        </pc:cxnChg>
        <pc:cxnChg chg="add mod">
          <ac:chgData name="Samson Zhou" userId="be955f33642ecbf5" providerId="LiveId" clId="{35B7E66F-4781-497D-A851-88362289FFE6}" dt="2023-10-05T02:05:12.360" v="838" actId="1076"/>
          <ac:cxnSpMkLst>
            <pc:docMk/>
            <pc:sldMk cId="1199545275" sldId="1108"/>
            <ac:cxnSpMk id="28" creationId="{57CD418F-82FC-6CA0-3EA1-1487870EC350}"/>
          </ac:cxnSpMkLst>
        </pc:cxnChg>
        <pc:cxnChg chg="add del mod">
          <ac:chgData name="Samson Zhou" userId="be955f33642ecbf5" providerId="LiveId" clId="{35B7E66F-4781-497D-A851-88362289FFE6}" dt="2023-10-05T01:59:50.465" v="704"/>
          <ac:cxnSpMkLst>
            <pc:docMk/>
            <pc:sldMk cId="1199545275" sldId="1108"/>
            <ac:cxnSpMk id="34" creationId="{E21DB386-7E9A-5F0A-0BB4-EAED3A44D14E}"/>
          </ac:cxnSpMkLst>
        </pc:cxnChg>
        <pc:cxnChg chg="add mod">
          <ac:chgData name="Samson Zhou" userId="be955f33642ecbf5" providerId="LiveId" clId="{35B7E66F-4781-497D-A851-88362289FFE6}" dt="2023-10-05T02:00:37.709" v="720" actId="1076"/>
          <ac:cxnSpMkLst>
            <pc:docMk/>
            <pc:sldMk cId="1199545275" sldId="1108"/>
            <ac:cxnSpMk id="35" creationId="{8F079F87-98F4-74F3-B8F8-DDD9DBD3B26A}"/>
          </ac:cxnSpMkLst>
        </pc:cxnChg>
        <pc:cxnChg chg="add mod">
          <ac:chgData name="Samson Zhou" userId="be955f33642ecbf5" providerId="LiveId" clId="{35B7E66F-4781-497D-A851-88362289FFE6}" dt="2023-10-05T02:00:37.709" v="720" actId="1076"/>
          <ac:cxnSpMkLst>
            <pc:docMk/>
            <pc:sldMk cId="1199545275" sldId="1108"/>
            <ac:cxnSpMk id="39" creationId="{53A7C65B-C949-6B86-9199-F1EC4FF3090B}"/>
          </ac:cxnSpMkLst>
        </pc:cxnChg>
        <pc:cxnChg chg="add mod">
          <ac:chgData name="Samson Zhou" userId="be955f33642ecbf5" providerId="LiveId" clId="{35B7E66F-4781-497D-A851-88362289FFE6}" dt="2023-10-05T02:00:37.709" v="720" actId="1076"/>
          <ac:cxnSpMkLst>
            <pc:docMk/>
            <pc:sldMk cId="1199545275" sldId="1108"/>
            <ac:cxnSpMk id="42" creationId="{057AEA5A-680A-B867-9AF8-7000CCC6B708}"/>
          </ac:cxnSpMkLst>
        </pc:cxnChg>
        <pc:cxnChg chg="add mod">
          <ac:chgData name="Samson Zhou" userId="be955f33642ecbf5" providerId="LiveId" clId="{35B7E66F-4781-497D-A851-88362289FFE6}" dt="2023-10-05T02:05:12.360" v="838" actId="1076"/>
          <ac:cxnSpMkLst>
            <pc:docMk/>
            <pc:sldMk cId="1199545275" sldId="1108"/>
            <ac:cxnSpMk id="48" creationId="{0EAA11A1-4CA4-3485-7DC9-AB8FD9F978ED}"/>
          </ac:cxnSpMkLst>
        </pc:cxnChg>
        <pc:cxnChg chg="add mod">
          <ac:chgData name="Samson Zhou" userId="be955f33642ecbf5" providerId="LiveId" clId="{35B7E66F-4781-497D-A851-88362289FFE6}" dt="2023-10-05T02:05:15.657" v="839" actId="14100"/>
          <ac:cxnSpMkLst>
            <pc:docMk/>
            <pc:sldMk cId="1199545275" sldId="1108"/>
            <ac:cxnSpMk id="53" creationId="{AC040920-2E40-A27C-ED72-5F21222CEC4C}"/>
          </ac:cxnSpMkLst>
        </pc:cxnChg>
      </pc:sldChg>
      <pc:sldChg chg="modSp add del mod">
        <pc:chgData name="Samson Zhou" userId="be955f33642ecbf5" providerId="LiveId" clId="{35B7E66F-4781-497D-A851-88362289FFE6}" dt="2023-10-05T02:05:25.558" v="842" actId="47"/>
        <pc:sldMkLst>
          <pc:docMk/>
          <pc:sldMk cId="2447579216" sldId="1109"/>
        </pc:sldMkLst>
        <pc:cxnChg chg="mod">
          <ac:chgData name="Samson Zhou" userId="be955f33642ecbf5" providerId="LiveId" clId="{35B7E66F-4781-497D-A851-88362289FFE6}" dt="2023-10-05T02:04:13.031" v="828" actId="208"/>
          <ac:cxnSpMkLst>
            <pc:docMk/>
            <pc:sldMk cId="2447579216" sldId="1109"/>
            <ac:cxnSpMk id="18" creationId="{B31EB665-9B83-11E5-320B-A1B5A704946B}"/>
          </ac:cxnSpMkLst>
        </pc:cxnChg>
      </pc:sldChg>
      <pc:sldChg chg="add del">
        <pc:chgData name="Samson Zhou" userId="be955f33642ecbf5" providerId="LiveId" clId="{35B7E66F-4781-497D-A851-88362289FFE6}" dt="2023-10-05T02:05:26.929" v="843" actId="47"/>
        <pc:sldMkLst>
          <pc:docMk/>
          <pc:sldMk cId="1556501108" sldId="1110"/>
        </pc:sldMkLst>
      </pc:sldChg>
      <pc:sldChg chg="modSp add mod">
        <pc:chgData name="Samson Zhou" userId="be955f33642ecbf5" providerId="LiveId" clId="{35B7E66F-4781-497D-A851-88362289FFE6}" dt="2023-10-05T02:05:55.170" v="847" actId="693"/>
        <pc:sldMkLst>
          <pc:docMk/>
          <pc:sldMk cId="128501749" sldId="1111"/>
        </pc:sldMkLst>
        <pc:cxnChg chg="mod">
          <ac:chgData name="Samson Zhou" userId="be955f33642ecbf5" providerId="LiveId" clId="{35B7E66F-4781-497D-A851-88362289FFE6}" dt="2023-10-05T02:05:41.704" v="845" actId="693"/>
          <ac:cxnSpMkLst>
            <pc:docMk/>
            <pc:sldMk cId="128501749" sldId="1111"/>
            <ac:cxnSpMk id="18" creationId="{B31EB665-9B83-11E5-320B-A1B5A704946B}"/>
          </ac:cxnSpMkLst>
        </pc:cxnChg>
        <pc:cxnChg chg="mod">
          <ac:chgData name="Samson Zhou" userId="be955f33642ecbf5" providerId="LiveId" clId="{35B7E66F-4781-497D-A851-88362289FFE6}" dt="2023-10-05T02:05:55.170" v="847" actId="693"/>
          <ac:cxnSpMkLst>
            <pc:docMk/>
            <pc:sldMk cId="128501749" sldId="1111"/>
            <ac:cxnSpMk id="39" creationId="{53A7C65B-C949-6B86-9199-F1EC4FF3090B}"/>
          </ac:cxnSpMkLst>
        </pc:cxnChg>
      </pc:sldChg>
      <pc:sldChg chg="modSp add mod">
        <pc:chgData name="Samson Zhou" userId="be955f33642ecbf5" providerId="LiveId" clId="{35B7E66F-4781-497D-A851-88362289FFE6}" dt="2023-10-05T02:06:58.839" v="857" actId="693"/>
        <pc:sldMkLst>
          <pc:docMk/>
          <pc:sldMk cId="4157505928" sldId="1112"/>
        </pc:sldMkLst>
        <pc:cxnChg chg="mod">
          <ac:chgData name="Samson Zhou" userId="be955f33642ecbf5" providerId="LiveId" clId="{35B7E66F-4781-497D-A851-88362289FFE6}" dt="2023-10-05T02:06:13.973" v="849" actId="693"/>
          <ac:cxnSpMkLst>
            <pc:docMk/>
            <pc:sldMk cId="4157505928" sldId="1112"/>
            <ac:cxnSpMk id="18" creationId="{B31EB665-9B83-11E5-320B-A1B5A704946B}"/>
          </ac:cxnSpMkLst>
        </pc:cxnChg>
        <pc:cxnChg chg="mod">
          <ac:chgData name="Samson Zhou" userId="be955f33642ecbf5" providerId="LiveId" clId="{35B7E66F-4781-497D-A851-88362289FFE6}" dt="2023-10-05T02:06:48.158" v="855" actId="693"/>
          <ac:cxnSpMkLst>
            <pc:docMk/>
            <pc:sldMk cId="4157505928" sldId="1112"/>
            <ac:cxnSpMk id="28" creationId="{57CD418F-82FC-6CA0-3EA1-1487870EC350}"/>
          </ac:cxnSpMkLst>
        </pc:cxnChg>
        <pc:cxnChg chg="mod">
          <ac:chgData name="Samson Zhou" userId="be955f33642ecbf5" providerId="LiveId" clId="{35B7E66F-4781-497D-A851-88362289FFE6}" dt="2023-10-05T02:06:58.839" v="857" actId="693"/>
          <ac:cxnSpMkLst>
            <pc:docMk/>
            <pc:sldMk cId="4157505928" sldId="1112"/>
            <ac:cxnSpMk id="39" creationId="{53A7C65B-C949-6B86-9199-F1EC4FF3090B}"/>
          </ac:cxnSpMkLst>
        </pc:cxnChg>
        <pc:cxnChg chg="mod">
          <ac:chgData name="Samson Zhou" userId="be955f33642ecbf5" providerId="LiveId" clId="{35B7E66F-4781-497D-A851-88362289FFE6}" dt="2023-10-05T02:06:37.897" v="853" actId="693"/>
          <ac:cxnSpMkLst>
            <pc:docMk/>
            <pc:sldMk cId="4157505928" sldId="1112"/>
            <ac:cxnSpMk id="48" creationId="{0EAA11A1-4CA4-3485-7DC9-AB8FD9F978ED}"/>
          </ac:cxnSpMkLst>
        </pc:cxnChg>
      </pc:sldChg>
      <pc:sldChg chg="modSp add mod ord">
        <pc:chgData name="Samson Zhou" userId="be955f33642ecbf5" providerId="LiveId" clId="{35B7E66F-4781-497D-A851-88362289FFE6}" dt="2023-10-05T02:09:42.841" v="943"/>
        <pc:sldMkLst>
          <pc:docMk/>
          <pc:sldMk cId="4275901298" sldId="1113"/>
        </pc:sldMkLst>
        <pc:spChg chg="mod">
          <ac:chgData name="Samson Zhou" userId="be955f33642ecbf5" providerId="LiveId" clId="{35B7E66F-4781-497D-A851-88362289FFE6}" dt="2023-10-05T02:07:07.543" v="874" actId="20577"/>
          <ac:spMkLst>
            <pc:docMk/>
            <pc:sldMk cId="4275901298" sldId="1113"/>
            <ac:spMk id="3" creationId="{00000000-0000-0000-0000-000000000000}"/>
          </ac:spMkLst>
        </pc:spChg>
        <pc:spChg chg="mod">
          <ac:chgData name="Samson Zhou" userId="be955f33642ecbf5" providerId="LiveId" clId="{35B7E66F-4781-497D-A851-88362289FFE6}" dt="2023-10-05T02:07:48.591" v="932" actId="20577"/>
          <ac:spMkLst>
            <pc:docMk/>
            <pc:sldMk cId="4275901298" sldId="1113"/>
            <ac:spMk id="4" creationId="{00000000-0000-0000-0000-000000000000}"/>
          </ac:spMkLst>
        </pc:spChg>
      </pc:sldChg>
      <pc:sldChg chg="add">
        <pc:chgData name="Samson Zhou" userId="be955f33642ecbf5" providerId="LiveId" clId="{35B7E66F-4781-497D-A851-88362289FFE6}" dt="2023-10-05T02:10:20.613" v="1060"/>
        <pc:sldMkLst>
          <pc:docMk/>
          <pc:sldMk cId="1998209760" sldId="1114"/>
        </pc:sldMkLst>
      </pc:sldChg>
      <pc:sldChg chg="add del">
        <pc:chgData name="Samson Zhou" userId="be955f33642ecbf5" providerId="LiveId" clId="{35B7E66F-4781-497D-A851-88362289FFE6}" dt="2023-10-05T02:10:18.941" v="1059" actId="2696"/>
        <pc:sldMkLst>
          <pc:docMk/>
          <pc:sldMk cId="2981669410" sldId="1114"/>
        </pc:sldMkLst>
      </pc:sldChg>
      <pc:sldChg chg="modSp add del mod">
        <pc:chgData name="Samson Zhou" userId="be955f33642ecbf5" providerId="LiveId" clId="{35B7E66F-4781-497D-A851-88362289FFE6}" dt="2023-10-05T02:10:18.941" v="1059" actId="2696"/>
        <pc:sldMkLst>
          <pc:docMk/>
          <pc:sldMk cId="183371162" sldId="1115"/>
        </pc:sldMkLst>
        <pc:cxnChg chg="mod">
          <ac:chgData name="Samson Zhou" userId="be955f33642ecbf5" providerId="LiveId" clId="{35B7E66F-4781-497D-A851-88362289FFE6}" dt="2023-10-05T02:09:14.523" v="940" actId="693"/>
          <ac:cxnSpMkLst>
            <pc:docMk/>
            <pc:sldMk cId="183371162" sldId="1115"/>
            <ac:cxnSpMk id="35" creationId="{8F079F87-98F4-74F3-B8F8-DDD9DBD3B26A}"/>
          </ac:cxnSpMkLst>
        </pc:cxnChg>
        <pc:cxnChg chg="mod">
          <ac:chgData name="Samson Zhou" userId="be955f33642ecbf5" providerId="LiveId" clId="{35B7E66F-4781-497D-A851-88362289FFE6}" dt="2023-10-05T02:09:01.667" v="938" actId="693"/>
          <ac:cxnSpMkLst>
            <pc:docMk/>
            <pc:sldMk cId="183371162" sldId="1115"/>
            <ac:cxnSpMk id="39" creationId="{53A7C65B-C949-6B86-9199-F1EC4FF3090B}"/>
          </ac:cxnSpMkLst>
        </pc:cxnChg>
        <pc:cxnChg chg="mod">
          <ac:chgData name="Samson Zhou" userId="be955f33642ecbf5" providerId="LiveId" clId="{35B7E66F-4781-497D-A851-88362289FFE6}" dt="2023-10-05T02:09:07.236" v="939" actId="693"/>
          <ac:cxnSpMkLst>
            <pc:docMk/>
            <pc:sldMk cId="183371162" sldId="1115"/>
            <ac:cxnSpMk id="53" creationId="{AC040920-2E40-A27C-ED72-5F21222CEC4C}"/>
          </ac:cxnSpMkLst>
        </pc:cxnChg>
      </pc:sldChg>
      <pc:sldChg chg="add">
        <pc:chgData name="Samson Zhou" userId="be955f33642ecbf5" providerId="LiveId" clId="{35B7E66F-4781-497D-A851-88362289FFE6}" dt="2023-10-05T02:10:20.613" v="1060"/>
        <pc:sldMkLst>
          <pc:docMk/>
          <pc:sldMk cId="2198880280" sldId="1115"/>
        </pc:sldMkLst>
      </pc:sldChg>
      <pc:sldChg chg="modSp add mod">
        <pc:chgData name="Samson Zhou" userId="be955f33642ecbf5" providerId="LiveId" clId="{35B7E66F-4781-497D-A851-88362289FFE6}" dt="2023-10-05T02:10:14.661" v="1058" actId="20577"/>
        <pc:sldMkLst>
          <pc:docMk/>
          <pc:sldMk cId="931389122" sldId="1116"/>
        </pc:sldMkLst>
        <pc:spChg chg="mod">
          <ac:chgData name="Samson Zhou" userId="be955f33642ecbf5" providerId="LiveId" clId="{35B7E66F-4781-497D-A851-88362289FFE6}" dt="2023-10-05T02:09:47.436" v="945" actId="20577"/>
          <ac:spMkLst>
            <pc:docMk/>
            <pc:sldMk cId="931389122" sldId="1116"/>
            <ac:spMk id="3" creationId="{00000000-0000-0000-0000-000000000000}"/>
          </ac:spMkLst>
        </pc:spChg>
        <pc:spChg chg="mod">
          <ac:chgData name="Samson Zhou" userId="be955f33642ecbf5" providerId="LiveId" clId="{35B7E66F-4781-497D-A851-88362289FFE6}" dt="2023-10-05T02:10:14.661" v="1058" actId="20577"/>
          <ac:spMkLst>
            <pc:docMk/>
            <pc:sldMk cId="931389122" sldId="1116"/>
            <ac:spMk id="4" creationId="{00000000-0000-0000-0000-000000000000}"/>
          </ac:spMkLst>
        </pc:spChg>
      </pc:sldChg>
      <pc:sldChg chg="modSp add mod">
        <pc:chgData name="Samson Zhou" userId="be955f33642ecbf5" providerId="LiveId" clId="{35B7E66F-4781-497D-A851-88362289FFE6}" dt="2023-10-05T02:10:50.123" v="1065" actId="693"/>
        <pc:sldMkLst>
          <pc:docMk/>
          <pc:sldMk cId="4181870019" sldId="1117"/>
        </pc:sldMkLst>
        <pc:cxnChg chg="mod">
          <ac:chgData name="Samson Zhou" userId="be955f33642ecbf5" providerId="LiveId" clId="{35B7E66F-4781-497D-A851-88362289FFE6}" dt="2023-10-05T02:10:34.246" v="1063" actId="693"/>
          <ac:cxnSpMkLst>
            <pc:docMk/>
            <pc:sldMk cId="4181870019" sldId="1117"/>
            <ac:cxnSpMk id="28" creationId="{57CD418F-82FC-6CA0-3EA1-1487870EC350}"/>
          </ac:cxnSpMkLst>
        </pc:cxnChg>
        <pc:cxnChg chg="mod">
          <ac:chgData name="Samson Zhou" userId="be955f33642ecbf5" providerId="LiveId" clId="{35B7E66F-4781-497D-A851-88362289FFE6}" dt="2023-10-05T02:10:50.123" v="1065" actId="693"/>
          <ac:cxnSpMkLst>
            <pc:docMk/>
            <pc:sldMk cId="4181870019" sldId="1117"/>
            <ac:cxnSpMk id="39" creationId="{53A7C65B-C949-6B86-9199-F1EC4FF3090B}"/>
          </ac:cxnSpMkLst>
        </pc:cxnChg>
      </pc:sldChg>
      <pc:sldChg chg="modSp add mod">
        <pc:chgData name="Samson Zhou" userId="be955f33642ecbf5" providerId="LiveId" clId="{35B7E66F-4781-497D-A851-88362289FFE6}" dt="2023-10-05T02:26:03.337" v="1722" actId="20577"/>
        <pc:sldMkLst>
          <pc:docMk/>
          <pc:sldMk cId="2560229940" sldId="1118"/>
        </pc:sldMkLst>
        <pc:spChg chg="mod">
          <ac:chgData name="Samson Zhou" userId="be955f33642ecbf5" providerId="LiveId" clId="{35B7E66F-4781-497D-A851-88362289FFE6}" dt="2023-10-05T02:26:03.337" v="1722" actId="20577"/>
          <ac:spMkLst>
            <pc:docMk/>
            <pc:sldMk cId="2560229940" sldId="1118"/>
            <ac:spMk id="4" creationId="{00000000-0000-0000-0000-000000000000}"/>
          </ac:spMkLst>
        </pc:spChg>
      </pc:sldChg>
      <pc:sldChg chg="add">
        <pc:chgData name="Samson Zhou" userId="be955f33642ecbf5" providerId="LiveId" clId="{35B7E66F-4781-497D-A851-88362289FFE6}" dt="2023-10-05T02:16:58.815" v="1325"/>
        <pc:sldMkLst>
          <pc:docMk/>
          <pc:sldMk cId="3508075196" sldId="1119"/>
        </pc:sldMkLst>
      </pc:sldChg>
      <pc:sldChg chg="modSp add mod">
        <pc:chgData name="Samson Zhou" userId="be955f33642ecbf5" providerId="LiveId" clId="{35B7E66F-4781-497D-A851-88362289FFE6}" dt="2023-10-05T02:18:14.336" v="1335" actId="208"/>
        <pc:sldMkLst>
          <pc:docMk/>
          <pc:sldMk cId="2892803034" sldId="1120"/>
        </pc:sldMkLst>
        <pc:cxnChg chg="mod">
          <ac:chgData name="Samson Zhou" userId="be955f33642ecbf5" providerId="LiveId" clId="{35B7E66F-4781-497D-A851-88362289FFE6}" dt="2023-10-05T02:18:03.182" v="1333" actId="208"/>
          <ac:cxnSpMkLst>
            <pc:docMk/>
            <pc:sldMk cId="2892803034" sldId="1120"/>
            <ac:cxnSpMk id="23" creationId="{2CE32320-253B-BD1C-86DB-907BC3106111}"/>
          </ac:cxnSpMkLst>
        </pc:cxnChg>
        <pc:cxnChg chg="mod">
          <ac:chgData name="Samson Zhou" userId="be955f33642ecbf5" providerId="LiveId" clId="{35B7E66F-4781-497D-A851-88362289FFE6}" dt="2023-10-05T02:18:14.336" v="1335" actId="208"/>
          <ac:cxnSpMkLst>
            <pc:docMk/>
            <pc:sldMk cId="2892803034" sldId="1120"/>
            <ac:cxnSpMk id="42" creationId="{057AEA5A-680A-B867-9AF8-7000CCC6B708}"/>
          </ac:cxnSpMkLst>
        </pc:cxnChg>
        <pc:cxnChg chg="mod">
          <ac:chgData name="Samson Zhou" userId="be955f33642ecbf5" providerId="LiveId" clId="{35B7E66F-4781-497D-A851-88362289FFE6}" dt="2023-10-05T02:18:09.708" v="1334" actId="208"/>
          <ac:cxnSpMkLst>
            <pc:docMk/>
            <pc:sldMk cId="2892803034" sldId="1120"/>
            <ac:cxnSpMk id="53" creationId="{AC040920-2E40-A27C-ED72-5F21222CEC4C}"/>
          </ac:cxnSpMkLst>
        </pc:cxnChg>
      </pc:sldChg>
      <pc:sldChg chg="add del">
        <pc:chgData name="Samson Zhou" userId="be955f33642ecbf5" providerId="LiveId" clId="{35B7E66F-4781-497D-A851-88362289FFE6}" dt="2023-10-05T02:18:21.089" v="1337"/>
        <pc:sldMkLst>
          <pc:docMk/>
          <pc:sldMk cId="512466520" sldId="1121"/>
        </pc:sldMkLst>
      </pc:sldChg>
      <pc:sldChg chg="modSp add mod">
        <pc:chgData name="Samson Zhou" userId="be955f33642ecbf5" providerId="LiveId" clId="{35B7E66F-4781-497D-A851-88362289FFE6}" dt="2023-10-05T02:18:55.477" v="1344" actId="693"/>
        <pc:sldMkLst>
          <pc:docMk/>
          <pc:sldMk cId="755187777" sldId="1121"/>
        </pc:sldMkLst>
        <pc:cxnChg chg="mod">
          <ac:chgData name="Samson Zhou" userId="be955f33642ecbf5" providerId="LiveId" clId="{35B7E66F-4781-497D-A851-88362289FFE6}" dt="2023-10-05T02:18:37.482" v="1340" actId="693"/>
          <ac:cxnSpMkLst>
            <pc:docMk/>
            <pc:sldMk cId="755187777" sldId="1121"/>
            <ac:cxnSpMk id="23" creationId="{2CE32320-253B-BD1C-86DB-907BC3106111}"/>
          </ac:cxnSpMkLst>
        </pc:cxnChg>
        <pc:cxnChg chg="mod">
          <ac:chgData name="Samson Zhou" userId="be955f33642ecbf5" providerId="LiveId" clId="{35B7E66F-4781-497D-A851-88362289FFE6}" dt="2023-10-05T02:18:55.477" v="1344" actId="693"/>
          <ac:cxnSpMkLst>
            <pc:docMk/>
            <pc:sldMk cId="755187777" sldId="1121"/>
            <ac:cxnSpMk id="42" creationId="{057AEA5A-680A-B867-9AF8-7000CCC6B708}"/>
          </ac:cxnSpMkLst>
        </pc:cxnChg>
        <pc:cxnChg chg="mod">
          <ac:chgData name="Samson Zhou" userId="be955f33642ecbf5" providerId="LiveId" clId="{35B7E66F-4781-497D-A851-88362289FFE6}" dt="2023-10-05T02:18:46.891" v="1342" actId="693"/>
          <ac:cxnSpMkLst>
            <pc:docMk/>
            <pc:sldMk cId="755187777" sldId="1121"/>
            <ac:cxnSpMk id="53" creationId="{AC040920-2E40-A27C-ED72-5F21222CEC4C}"/>
          </ac:cxnSpMkLst>
        </pc:cxnChg>
      </pc:sldChg>
      <pc:sldChg chg="modSp add mod ord">
        <pc:chgData name="Samson Zhou" userId="be955f33642ecbf5" providerId="LiveId" clId="{35B7E66F-4781-497D-A851-88362289FFE6}" dt="2023-10-05T02:29:20.652" v="2117" actId="20577"/>
        <pc:sldMkLst>
          <pc:docMk/>
          <pc:sldMk cId="875049630" sldId="1122"/>
        </pc:sldMkLst>
        <pc:spChg chg="mod">
          <ac:chgData name="Samson Zhou" userId="be955f33642ecbf5" providerId="LiveId" clId="{35B7E66F-4781-497D-A851-88362289FFE6}" dt="2023-10-05T02:23:12.482" v="1721" actId="20577"/>
          <ac:spMkLst>
            <pc:docMk/>
            <pc:sldMk cId="875049630" sldId="1122"/>
            <ac:spMk id="3" creationId="{00000000-0000-0000-0000-000000000000}"/>
          </ac:spMkLst>
        </pc:spChg>
        <pc:spChg chg="mod">
          <ac:chgData name="Samson Zhou" userId="be955f33642ecbf5" providerId="LiveId" clId="{35B7E66F-4781-497D-A851-88362289FFE6}" dt="2023-10-05T02:29:20.652" v="2117" actId="20577"/>
          <ac:spMkLst>
            <pc:docMk/>
            <pc:sldMk cId="875049630" sldId="1122"/>
            <ac:spMk id="4" creationId="{00000000-0000-0000-0000-000000000000}"/>
          </ac:spMkLst>
        </pc:spChg>
      </pc:sldChg>
      <pc:sldChg chg="modSp add mod">
        <pc:chgData name="Samson Zhou" userId="be955f33642ecbf5" providerId="LiveId" clId="{35B7E66F-4781-497D-A851-88362289FFE6}" dt="2023-10-05T02:39:13.250" v="2240" actId="207"/>
        <pc:sldMkLst>
          <pc:docMk/>
          <pc:sldMk cId="122292654" sldId="1123"/>
        </pc:sldMkLst>
        <pc:spChg chg="mod">
          <ac:chgData name="Samson Zhou" userId="be955f33642ecbf5" providerId="LiveId" clId="{35B7E66F-4781-497D-A851-88362289FFE6}" dt="2023-10-05T02:39:13.250" v="2240" actId="207"/>
          <ac:spMkLst>
            <pc:docMk/>
            <pc:sldMk cId="122292654" sldId="1123"/>
            <ac:spMk id="4" creationId="{00000000-0000-0000-0000-000000000000}"/>
          </ac:spMkLst>
        </pc:spChg>
      </pc:sldChg>
      <pc:sldChg chg="modSp add mod">
        <pc:chgData name="Samson Zhou" userId="be955f33642ecbf5" providerId="LiveId" clId="{35B7E66F-4781-497D-A851-88362289FFE6}" dt="2023-10-05T02:38:26.500" v="2162" actId="20577"/>
        <pc:sldMkLst>
          <pc:docMk/>
          <pc:sldMk cId="1886673903" sldId="1124"/>
        </pc:sldMkLst>
        <pc:spChg chg="mod">
          <ac:chgData name="Samson Zhou" userId="be955f33642ecbf5" providerId="LiveId" clId="{35B7E66F-4781-497D-A851-88362289FFE6}" dt="2023-10-05T02:38:26.500" v="2162" actId="20577"/>
          <ac:spMkLst>
            <pc:docMk/>
            <pc:sldMk cId="1886673903" sldId="1124"/>
            <ac:spMk id="4" creationId="{00000000-0000-0000-0000-000000000000}"/>
          </ac:spMkLst>
        </pc:spChg>
      </pc:sldChg>
      <pc:sldChg chg="modSp add mod">
        <pc:chgData name="Samson Zhou" userId="be955f33642ecbf5" providerId="LiveId" clId="{35B7E66F-4781-497D-A851-88362289FFE6}" dt="2023-10-05T02:43:21.461" v="2390" actId="6549"/>
        <pc:sldMkLst>
          <pc:docMk/>
          <pc:sldMk cId="3005324015" sldId="1125"/>
        </pc:sldMkLst>
        <pc:spChg chg="mod">
          <ac:chgData name="Samson Zhou" userId="be955f33642ecbf5" providerId="LiveId" clId="{35B7E66F-4781-497D-A851-88362289FFE6}" dt="2023-10-05T02:43:21.461" v="2390" actId="6549"/>
          <ac:spMkLst>
            <pc:docMk/>
            <pc:sldMk cId="3005324015" sldId="1125"/>
            <ac:spMk id="4" creationId="{00000000-0000-0000-0000-000000000000}"/>
          </ac:spMkLst>
        </pc:spChg>
      </pc:sldChg>
      <pc:sldChg chg="modSp add mod">
        <pc:chgData name="Samson Zhou" userId="be955f33642ecbf5" providerId="LiveId" clId="{35B7E66F-4781-497D-A851-88362289FFE6}" dt="2023-10-05T02:43:51.562" v="2446" actId="20577"/>
        <pc:sldMkLst>
          <pc:docMk/>
          <pc:sldMk cId="2135884405" sldId="1126"/>
        </pc:sldMkLst>
        <pc:spChg chg="mod">
          <ac:chgData name="Samson Zhou" userId="be955f33642ecbf5" providerId="LiveId" clId="{35B7E66F-4781-497D-A851-88362289FFE6}" dt="2023-10-05T02:43:51.562" v="2446" actId="20577"/>
          <ac:spMkLst>
            <pc:docMk/>
            <pc:sldMk cId="2135884405" sldId="1126"/>
            <ac:spMk id="4" creationId="{00000000-0000-0000-0000-000000000000}"/>
          </ac:spMkLst>
        </pc:spChg>
      </pc:sldChg>
      <pc:sldChg chg="add del">
        <pc:chgData name="Samson Zhou" userId="be955f33642ecbf5" providerId="LiveId" clId="{35B7E66F-4781-497D-A851-88362289FFE6}" dt="2023-10-05T02:41:27.736" v="2327"/>
        <pc:sldMkLst>
          <pc:docMk/>
          <pc:sldMk cId="2270947091" sldId="11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9F005-DFF1-4839-99E6-499B40957F5A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09B41F-C4FC-4096-8FD9-FAD18487A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89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71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31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7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93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418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8686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492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635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698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9910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63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85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63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521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342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896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61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20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231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5239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84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153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A1FD5-32B6-670F-42DE-A7180D7A7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38BC8-291D-8E53-5089-43817E645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32B00-178C-CF78-C31F-4F36907D3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3FD40-F099-2F99-6F2F-279E81B91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24267-38C7-1A69-8643-8E7704D06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28C2-EC88-E098-78DB-2CD15CEC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60963-BD8A-0C96-04B7-9D4F5E168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73895-3CFC-34D6-72A3-38951EEE0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CEA5F-B8B9-A4EA-B3ED-5012703D0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BA70A-3A23-3D86-7A7A-A49F34799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732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2F3CC5-6DCE-86E6-D68E-1E757D93A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19DF2-9C66-3964-3F85-A9410BC53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9F297-C885-104E-382F-FDDFCE85A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8902-E5A0-A94F-4756-88BB6AF05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88A9-26BA-6F13-8CA9-E3DA6700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54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BAAE5-D4AE-5BCA-468A-26B32948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5F0E6-7E2A-D1F8-BE85-0F9B7F0B9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4DBFD7-3E44-513B-DF04-19CB9BAE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3B28B-A9B7-32F9-94EB-9DEE7C82B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236C-9215-EEAF-54F8-D370D15D6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605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44F2-D483-0F30-8A91-2E7F6F9BF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A3D9A-219F-1BFE-59B7-B718A551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41191-93E9-496A-CDEC-4DFB61B3B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257F8-C034-8C60-EF77-A656B86A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09ED3-DC54-D8DE-2AB6-93B5D6B06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52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988F7-576A-BFEE-D8C5-FE69B4DE7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6CC6A-412C-FE18-6BAC-6C11044256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529D5-1B80-D0CF-33D7-6022F265F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258446-0110-7EBF-7CBD-BDD0D6D1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925ED-A2AC-FB31-952C-192514DC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5B91B-6C4D-2484-10FB-2CF16EBE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50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150A-B3B1-4C53-5BB9-98721469F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96B8-41D6-9EB6-2AAA-427320805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9994AB-BFD0-6E8B-7089-F506F493E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80924-586C-9807-9EAD-24DAE3619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535986-691A-832F-9572-9025F64F5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530CFD-6386-1008-E336-3AC82130D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F03832-DC9C-E299-AE7D-004654D4D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1A334C-B7E0-3FB0-EA83-525B01F5E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7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8CF00-5CAD-92B9-2374-C8FD2914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F151A1-D6AE-7DF9-3C70-D75D7F535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5116F4-FF95-9E7B-1E07-9E07748C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7A4DD-1A02-B27A-D877-37B861FA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5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D1F4F6-1A4D-B90C-8CED-C8414833B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04994-D353-C110-9BA0-25672BE0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78433-360A-942C-8776-451072DB3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38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510C-FACB-09A1-FF56-47D5E081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5E269-A46E-B259-76F6-D9474950D4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62392-9471-E473-C86D-0EA417F99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CBA47-5065-2DA7-1462-9ABEEB890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2CDBB-2D1F-2EFE-7F1E-2B594A789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21907-650B-D7B4-456D-D7F13767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6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84100-1A7B-0B3E-68AD-7793E7FD9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EF7213-CE7C-6341-ABF5-23B2FB84E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8A514D-41B0-6263-387E-AFD94D64E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71994-E4F0-A74B-70F2-89754FB4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1DEC6-ECB6-4D8B-B8C5-7E75815FA0D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0F2E9A-FA07-837A-75A2-B72C2121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57F20A-C443-EBA5-59F0-D7E67BEAB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05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67D536-FB8D-0212-A2DE-95763E4F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3BFCC-2FD5-11C1-E480-8494A2039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4723D-4254-2568-CEFA-E32D9EEF57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1DEC6-ECB6-4D8B-B8C5-7E75815FA0DC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CF876-B1E0-4FF9-F348-10922AE486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8340-E8BB-6945-393E-D69025583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05C1A0-457F-4DEE-AE7D-35DE7E7C8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42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0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18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600AE7E-666E-9736-35A9-6437E0106564}"/>
              </a:ext>
            </a:extLst>
          </p:cNvPr>
          <p:cNvSpPr/>
          <p:nvPr/>
        </p:nvSpPr>
        <p:spPr>
          <a:xfrm>
            <a:off x="2537011" y="5208492"/>
            <a:ext cx="1766047" cy="600637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30A983-A117-6F82-96F1-E6B60D2C5849}"/>
              </a:ext>
            </a:extLst>
          </p:cNvPr>
          <p:cNvSpPr txBox="1"/>
          <p:nvPr/>
        </p:nvSpPr>
        <p:spPr>
          <a:xfrm>
            <a:off x="4007223" y="5883689"/>
            <a:ext cx="14253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TODAY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1BACD0-7372-8A89-170C-D999FE5284CF}"/>
              </a:ext>
            </a:extLst>
          </p:cNvPr>
          <p:cNvCxnSpPr>
            <a:endCxn id="2" idx="4"/>
          </p:cNvCxnSpPr>
          <p:nvPr/>
        </p:nvCxnSpPr>
        <p:spPr>
          <a:xfrm flipH="1" flipV="1">
            <a:off x="3420035" y="5809129"/>
            <a:ext cx="506506" cy="3585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56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</a:t>
                </a:r>
                <a:r>
                  <a:rPr lang="en-US" sz="2800" dirty="0"/>
                  <a:t>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vertex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and edge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simplicity, so each vertex is an integer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each edge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can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other words, each edge is a pair of integers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546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today, we will assume a simple, undirected, unweighted graph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Graph has no self-loops, no multi-edges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Edges are undirected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edge has weight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0323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Matchings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subset of edges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such that no two edges share a common vertex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4253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1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505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Maximal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such that any additional edges would no longer be a matching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389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870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 matching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with the largest possible number of edges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901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 in the Streaming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Reservoir sampling</a:t>
            </a:r>
          </a:p>
          <a:p>
            <a:pPr>
              <a:buClr>
                <a:schemeClr val="tx1"/>
              </a:buClr>
            </a:pPr>
            <a:r>
              <a:rPr lang="en-US" dirty="0"/>
              <a:t>Heavy-hitters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Misra-Gries</a:t>
            </a:r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CountMin</a:t>
            </a:r>
            <a:endParaRPr lang="en-US" sz="2800" dirty="0"/>
          </a:p>
          <a:p>
            <a:pPr lvl="1">
              <a:buClr>
                <a:schemeClr val="tx1"/>
              </a:buClr>
            </a:pPr>
            <a:r>
              <a:rPr lang="en-US" sz="2800" dirty="0" err="1"/>
              <a:t>CountSketch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en-US" dirty="0"/>
              <a:t>Moment estimation</a:t>
            </a:r>
          </a:p>
          <a:p>
            <a:pPr lvl="1">
              <a:buClr>
                <a:schemeClr val="tx1"/>
              </a:buClr>
            </a:pPr>
            <a:r>
              <a:rPr lang="en-US" sz="2800" dirty="0"/>
              <a:t>AMS algorithm</a:t>
            </a:r>
          </a:p>
          <a:p>
            <a:pPr>
              <a:buClr>
                <a:schemeClr val="tx1"/>
              </a:buClr>
            </a:pPr>
            <a:r>
              <a:rPr lang="en-US" dirty="0"/>
              <a:t>Sparse recovery</a:t>
            </a:r>
          </a:p>
          <a:p>
            <a:pPr>
              <a:buClr>
                <a:schemeClr val="tx1"/>
              </a:buClr>
            </a:pPr>
            <a:r>
              <a:rPr lang="en-US" dirty="0"/>
              <a:t>Distinct elements estimation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209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802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find maximum matching?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An </a:t>
            </a:r>
            <a:r>
              <a:rPr lang="en-US" i="1" dirty="0">
                <a:solidFill>
                  <a:srgbClr val="00B050"/>
                </a:solidFill>
              </a:rPr>
              <a:t>augmenting path</a:t>
            </a:r>
            <a:r>
              <a:rPr lang="en-US" dirty="0"/>
              <a:t> is any path of edges that does not start and does not end at a vertex in the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“Flipping” all the edges in an augmenting path increases the matching size</a:t>
            </a:r>
          </a:p>
        </p:txBody>
      </p:sp>
    </p:spTree>
    <p:extLst>
      <p:ext uri="{BB962C8B-B14F-4D97-AF65-F5344CB8AC3E}">
        <p14:creationId xmlns:p14="http://schemas.microsoft.com/office/powerpoint/2010/main" val="25602299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751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8030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187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It turns out repeatedly finding </a:t>
            </a:r>
            <a:r>
              <a:rPr lang="en-US" i="1" dirty="0">
                <a:solidFill>
                  <a:srgbClr val="00B050"/>
                </a:solidFill>
              </a:rPr>
              <a:t>augmenting paths</a:t>
            </a:r>
            <a:r>
              <a:rPr lang="en-US" dirty="0"/>
              <a:t> is sufficient for finding a maximum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Formally</a:t>
            </a:r>
            <a:r>
              <a:rPr lang="en-US" dirty="0"/>
              <a:t>: If a matching is not a maximum matching, there exists an augmenting path to the matching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Algorithms by </a:t>
            </a:r>
            <a:r>
              <a:rPr lang="en-US" dirty="0">
                <a:solidFill>
                  <a:srgbClr val="7030A0"/>
                </a:solidFill>
              </a:rPr>
              <a:t>Hopcroft and Karp (1973) </a:t>
            </a:r>
            <a:r>
              <a:rPr lang="en-US" dirty="0"/>
              <a:t>and </a:t>
            </a:r>
            <a:r>
              <a:rPr lang="en-US" dirty="0">
                <a:solidFill>
                  <a:srgbClr val="7030A0"/>
                </a:solidFill>
              </a:rPr>
              <a:t>Edmonds (1965) </a:t>
            </a:r>
            <a:r>
              <a:rPr lang="en-US" dirty="0"/>
              <a:t>for finding augmenting paths – can be done in polynomial time</a:t>
            </a:r>
          </a:p>
        </p:txBody>
      </p:sp>
    </p:spTree>
    <p:extLst>
      <p:ext uri="{BB962C8B-B14F-4D97-AF65-F5344CB8AC3E}">
        <p14:creationId xmlns:p14="http://schemas.microsoft.com/office/powerpoint/2010/main" val="122292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a matching,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Can we run the augmenting paths algorithm?</a:t>
            </a:r>
          </a:p>
        </p:txBody>
      </p:sp>
    </p:spTree>
    <p:extLst>
      <p:ext uri="{BB962C8B-B14F-4D97-AF65-F5344CB8AC3E}">
        <p14:creationId xmlns:p14="http://schemas.microsoft.com/office/powerpoint/2010/main" val="1886673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Semi-streaming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Can we run the augmenting paths algorithm? </a:t>
                </a:r>
                <a:r>
                  <a:rPr lang="en-US" dirty="0">
                    <a:solidFill>
                      <a:srgbClr val="FF0000"/>
                    </a:solidFill>
                  </a:rPr>
                  <a:t>Not clear…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</a:t>
                </a:r>
                <a:r>
                  <a:rPr lang="en-US" dirty="0" err="1">
                    <a:solidFill>
                      <a:srgbClr val="7030A0"/>
                    </a:solidFill>
                  </a:rPr>
                  <a:t>Kapralov</a:t>
                </a:r>
                <a:r>
                  <a:rPr lang="en-US" dirty="0">
                    <a:solidFill>
                      <a:srgbClr val="7030A0"/>
                    </a:solidFill>
                  </a:rPr>
                  <a:t> (2013)</a:t>
                </a:r>
                <a:r>
                  <a:rPr lang="en-US" dirty="0"/>
                  <a:t> showed NO one-pass semi-streaming algorithm for maximum matching can achieve approximation better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≈1.582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532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09600" y="3559593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62459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Maximum Matching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if we just wanted to find a </a:t>
            </a:r>
            <a:r>
              <a:rPr lang="en-US"/>
              <a:t>maximal matching?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8844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Associate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/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106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(we saw algorithms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+…+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775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</p:txBody>
      </p:sp>
    </p:spTree>
    <p:extLst>
      <p:ext uri="{BB962C8B-B14F-4D97-AF65-F5344CB8AC3E}">
        <p14:creationId xmlns:p14="http://schemas.microsoft.com/office/powerpoint/2010/main" val="2913937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The Streaming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800" dirty="0"/>
              <a:t>So far, all questions have been </a:t>
            </a:r>
            <a:r>
              <a:rPr lang="en-US" sz="2800" i="1" dirty="0"/>
              <a:t>statistical</a:t>
            </a:r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endParaRPr lang="en-US" i="1" dirty="0"/>
          </a:p>
          <a:p>
            <a:pPr>
              <a:buClr>
                <a:schemeClr val="tx1"/>
              </a:buClr>
            </a:pPr>
            <a:r>
              <a:rPr lang="en-US" dirty="0"/>
              <a:t>What other questions can be asked? (Think in general, outside of the streaming model)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Algebraic</a:t>
            </a:r>
            <a:r>
              <a:rPr lang="en-US" dirty="0"/>
              <a:t>, </a:t>
            </a:r>
            <a:r>
              <a:rPr lang="en-US" dirty="0">
                <a:solidFill>
                  <a:srgbClr val="00B050"/>
                </a:solidFill>
              </a:rPr>
              <a:t>geometric</a:t>
            </a:r>
          </a:p>
        </p:txBody>
      </p:sp>
    </p:spTree>
    <p:extLst>
      <p:ext uri="{BB962C8B-B14F-4D97-AF65-F5344CB8AC3E}">
        <p14:creationId xmlns:p14="http://schemas.microsoft.com/office/powerpoint/2010/main" val="1961194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3011</Words>
  <Application>Microsoft Office PowerPoint</Application>
  <PresentationFormat>Widescreen</PresentationFormat>
  <Paragraphs>645</Paragraphs>
  <Slides>66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Previously in the Streaming Model</vt:lpstr>
      <vt:lpstr>Reservoir Sampling</vt:lpstr>
      <vt:lpstr>Heavy-Hitters (Frequent Items)</vt:lpstr>
      <vt:lpstr>Frequency Moments (L_p Norm)</vt:lpstr>
      <vt:lpstr>Distinct Elements (F_0 Estimation)</vt:lpstr>
      <vt:lpstr>Sparse Recovery</vt:lpstr>
      <vt:lpstr>The Streaming Model</vt:lpstr>
      <vt:lpstr>The Streaming Model</vt:lpstr>
      <vt:lpstr>The Streaming Model</vt:lpstr>
      <vt:lpstr>Graph Theory</vt:lpstr>
      <vt:lpstr>Graph Theory</vt:lpstr>
      <vt:lpstr>PowerPoint Presentation</vt:lpstr>
      <vt:lpstr>Matchings</vt:lpstr>
      <vt:lpstr>PowerPoint Presentation</vt:lpstr>
      <vt:lpstr>PowerPoint Presentation</vt:lpstr>
      <vt:lpstr>Maximal Matching</vt:lpstr>
      <vt:lpstr>PowerPoint Presentation</vt:lpstr>
      <vt:lpstr>Maximum Matching</vt:lpstr>
      <vt:lpstr>PowerPoint Presentation</vt:lpstr>
      <vt:lpstr>PowerPoint Presentation</vt:lpstr>
      <vt:lpstr>Maximum Matching</vt:lpstr>
      <vt:lpstr>PowerPoint Presentation</vt:lpstr>
      <vt:lpstr>PowerPoint Presentation</vt:lpstr>
      <vt:lpstr>PowerPoint Presentation</vt:lpstr>
      <vt:lpstr>Maximum Matching</vt:lpstr>
      <vt:lpstr>Semi-streaming Model</vt:lpstr>
      <vt:lpstr>Semi-streaming Model</vt:lpstr>
      <vt:lpstr>Semi-streaming Model</vt:lpstr>
      <vt:lpstr>Maximum Matching</vt:lpstr>
      <vt:lpstr>Clustering</vt:lpstr>
      <vt:lpstr>k-Clustering</vt:lpstr>
      <vt:lpstr>k-Clustering</vt:lpstr>
      <vt:lpstr>k-Clustering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2</cp:revision>
  <dcterms:created xsi:type="dcterms:W3CDTF">2023-10-05T00:39:18Z</dcterms:created>
  <dcterms:modified xsi:type="dcterms:W3CDTF">2023-10-05T02:44:05Z</dcterms:modified>
</cp:coreProperties>
</file>