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861" r:id="rId2"/>
    <p:sldId id="1051" r:id="rId3"/>
    <p:sldId id="1049" r:id="rId4"/>
    <p:sldId id="1050" r:id="rId5"/>
    <p:sldId id="763" r:id="rId6"/>
    <p:sldId id="1056" r:id="rId7"/>
    <p:sldId id="1104" r:id="rId8"/>
    <p:sldId id="1105" r:id="rId9"/>
    <p:sldId id="1106" r:id="rId10"/>
    <p:sldId id="1107" r:id="rId11"/>
    <p:sldId id="1108" r:id="rId12"/>
    <p:sldId id="1117" r:id="rId13"/>
    <p:sldId id="1109" r:id="rId14"/>
    <p:sldId id="1110" r:id="rId15"/>
    <p:sldId id="1111" r:id="rId16"/>
    <p:sldId id="1112" r:id="rId17"/>
    <p:sldId id="1113" r:id="rId18"/>
    <p:sldId id="1114" r:id="rId19"/>
    <p:sldId id="1119" r:id="rId20"/>
    <p:sldId id="1120" r:id="rId21"/>
    <p:sldId id="1115" r:id="rId22"/>
    <p:sldId id="1116" r:id="rId23"/>
    <p:sldId id="1118" r:id="rId24"/>
    <p:sldId id="1121" r:id="rId25"/>
    <p:sldId id="1122" r:id="rId26"/>
    <p:sldId id="1123" r:id="rId27"/>
    <p:sldId id="1124" r:id="rId28"/>
    <p:sldId id="1125" r:id="rId29"/>
    <p:sldId id="1101" r:id="rId30"/>
    <p:sldId id="1103" r:id="rId31"/>
    <p:sldId id="1102" r:id="rId32"/>
    <p:sldId id="1057" r:id="rId33"/>
    <p:sldId id="1061" r:id="rId34"/>
    <p:sldId id="1058" r:id="rId35"/>
    <p:sldId id="1059" r:id="rId36"/>
    <p:sldId id="1060" r:id="rId37"/>
    <p:sldId id="1062" r:id="rId38"/>
    <p:sldId id="1063" r:id="rId39"/>
    <p:sldId id="1064" r:id="rId40"/>
    <p:sldId id="1065" r:id="rId41"/>
    <p:sldId id="1066" r:id="rId42"/>
    <p:sldId id="1067" r:id="rId43"/>
    <p:sldId id="1068" r:id="rId44"/>
    <p:sldId id="1069" r:id="rId45"/>
    <p:sldId id="1070" r:id="rId46"/>
    <p:sldId id="1071" r:id="rId47"/>
    <p:sldId id="1072" r:id="rId48"/>
    <p:sldId id="1075" r:id="rId49"/>
    <p:sldId id="1076" r:id="rId50"/>
    <p:sldId id="1077" r:id="rId51"/>
    <p:sldId id="1078" r:id="rId52"/>
    <p:sldId id="1079" r:id="rId53"/>
    <p:sldId id="1080" r:id="rId54"/>
    <p:sldId id="1081" r:id="rId55"/>
    <p:sldId id="1082" r:id="rId56"/>
    <p:sldId id="1083" r:id="rId57"/>
    <p:sldId id="1084" r:id="rId58"/>
    <p:sldId id="1085" r:id="rId59"/>
    <p:sldId id="1086" r:id="rId60"/>
    <p:sldId id="1087" r:id="rId61"/>
    <p:sldId id="1088" r:id="rId62"/>
    <p:sldId id="1089" r:id="rId63"/>
    <p:sldId id="1091" r:id="rId64"/>
    <p:sldId id="1092" r:id="rId65"/>
    <p:sldId id="1093" r:id="rId66"/>
    <p:sldId id="1094" r:id="rId67"/>
    <p:sldId id="1095" r:id="rId68"/>
    <p:sldId id="1098" r:id="rId69"/>
    <p:sldId id="1099" r:id="rId70"/>
    <p:sldId id="257" r:id="rId71"/>
    <p:sldId id="258" r:id="rId72"/>
    <p:sldId id="635" r:id="rId73"/>
    <p:sldId id="636" r:id="rId74"/>
    <p:sldId id="634" r:id="rId75"/>
    <p:sldId id="637" r:id="rId76"/>
    <p:sldId id="643" r:id="rId77"/>
    <p:sldId id="665" r:id="rId78"/>
    <p:sldId id="644" r:id="rId79"/>
    <p:sldId id="639" r:id="rId80"/>
    <p:sldId id="641" r:id="rId81"/>
    <p:sldId id="649" r:id="rId82"/>
    <p:sldId id="642" r:id="rId83"/>
    <p:sldId id="645" r:id="rId84"/>
    <p:sldId id="647" r:id="rId85"/>
    <p:sldId id="652" r:id="rId86"/>
    <p:sldId id="648" r:id="rId87"/>
    <p:sldId id="651" r:id="rId88"/>
    <p:sldId id="654" r:id="rId89"/>
    <p:sldId id="653" r:id="rId90"/>
    <p:sldId id="646" r:id="rId91"/>
    <p:sldId id="650" r:id="rId92"/>
    <p:sldId id="655" r:id="rId93"/>
    <p:sldId id="664" r:id="rId94"/>
    <p:sldId id="656" r:id="rId95"/>
    <p:sldId id="657" r:id="rId96"/>
    <p:sldId id="662" r:id="rId97"/>
    <p:sldId id="663" r:id="rId98"/>
    <p:sldId id="658" r:id="rId99"/>
    <p:sldId id="659" r:id="rId100"/>
    <p:sldId id="660" r:id="rId101"/>
    <p:sldId id="661" r:id="rId102"/>
    <p:sldId id="787" r:id="rId103"/>
    <p:sldId id="788" r:id="rId104"/>
    <p:sldId id="504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9D4D-DC1F-4178-BDEB-1C36639ACCA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56ADD-5188-458C-8F29-6F1E20DA9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8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11C-8DE7-5924-8CB3-EAEF903E0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DE6DD-5E81-7399-02DB-6234E0D004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6F36D-9C3E-F424-FA5E-FA99DB23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AD4B-C9DB-80EF-A1FF-246F3211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1C55-DBA6-143D-7806-E43C2C62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14C9-05F4-9345-EF80-DF06F38E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18F9-3DE4-1232-2BD5-7E78FE448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9CBA3-14B3-D729-BA56-3C8042BE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1B560-1AE9-C5B3-404D-699B8B66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23FC3-3CB7-B083-8E25-3E56BB93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12BEE-0046-0111-B893-AB7CC898B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F71F7-8EC2-D79F-3ADD-E360A32F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E7A1-2BA1-08EB-F03E-8669EB12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39CAC-D048-1DDD-7E44-1488FF7F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EABE-747C-0544-E05E-3267F5E2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EC47-2C72-F83B-B792-3457CED0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999D-D646-14A6-8A19-D6FEF3AD9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A912-5DDA-74D9-A74B-C38251F7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D17D-9898-3D5D-DEE0-328B3381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41F2-3C54-277C-9FB3-93329C06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1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FAD0-594F-3027-840F-88624C8A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F1AE-0C9B-AB65-1090-41CD2F229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00CB-DA73-4159-6B84-090ACE1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8B332-A0C9-AF9C-1AA1-9137CAC8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7054-4ABA-95A7-B36F-285F41F6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58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F67D-EC0D-0B1F-CAC1-D9071230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7BDF-A640-450D-6BA2-53EC8886F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6081-98C9-FF13-F071-8B9409ADD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BDD88-BB41-EBB4-471B-3B71858C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6B12-A896-E1CF-BFD6-9FAA9570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A0C53-5F49-322B-CE5A-C5AF244C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4B37-CB5E-5316-7BB0-AE857123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44A53-5AB9-A7AC-A6CD-65990CD1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99B3D-5862-BD7D-41D1-AA265919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C218E-24F8-72F5-72B4-A74F7E86E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733CE-F730-758B-7547-1ED716245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9C6F9-E81D-0CB6-FCDE-6A76179F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DF1B9-F509-B9D6-BA66-05E2CB1D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3B8FC-D891-75D3-D796-F7D587D1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9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084D-11EA-56B1-391E-A5C55717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81D31-5AFB-5C15-B252-0FF7D182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815D6-393E-0DB3-1549-52053F63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C6A52-48AA-79D5-90A6-1A7E19B5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AE572-75B3-E696-429D-86B682AB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74214-41C3-48AF-450A-51E4BFB0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770E0-9684-AE92-233C-A63947BE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6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4101-DCEF-90B1-A3A7-6B6EBCCE9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BA680-CCF4-5AA4-56C4-EA8DB6936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18585-95DD-CFCC-9FD0-07A6D4FBF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0EEB-2C43-C3E6-8046-D10CA34F4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F651C-E51C-AC31-5350-26005E5B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6BECA-5E3B-973D-64C7-D4C65718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1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4BE2-BCCB-BB01-A4EF-28AEF591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D8493-4F61-0E61-6BDF-3AD68C7B7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0891E-AD63-7998-6475-9B7A01A91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20791-75BF-BF7A-E8E7-8E0CB65E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4004-A38B-7DB9-B269-5992B8BE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8B6B-BE35-7063-1CEF-F3A644C1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47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D6DDA-8702-F14C-C021-DB516954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3BCC2-7903-4CD6-FB5B-4F3D8FBF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F1FA-07C5-7BC8-BCC9-51941594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99A97-133B-4F19-9298-49D9F1FDD4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D163-D87B-EE91-81C4-700AB400B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2174A-F682-C17E-A2B1-73F8C4963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72DF0-1821-430B-92CA-D61D91C1D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ebp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16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B45221-5680-5DC8-73E8-6D40DF26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4" y="2429436"/>
            <a:ext cx="3112088" cy="22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71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2E4A7-04AD-1673-349C-18417484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96" y="2277315"/>
            <a:ext cx="1838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0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2E4A7-04AD-1673-349C-18417484E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896" y="2277315"/>
            <a:ext cx="1838325" cy="2552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2FEF56-11F3-8CDF-388B-355C1D553C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22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07787-7C68-C996-533B-5E14FAA67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53" y="2307851"/>
            <a:ext cx="2390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8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5F85-F20F-A684-25A3-3C5C27AE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79" y="2078700"/>
            <a:ext cx="2059362" cy="27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6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B45221-5680-5DC8-73E8-6D40DF26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4" y="2429436"/>
            <a:ext cx="3112088" cy="22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33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C0C45-50CA-D08B-1164-B2382FFD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E6DEBD-E7BC-5FAD-A6B7-80B65CB2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0" y="1919287"/>
            <a:ext cx="2000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E4DCEA-C7FB-68B2-5701-B2B14CBE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74" y="2339227"/>
            <a:ext cx="2543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4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255110-183C-D53E-8D0E-ECA8FD2B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0" y="1919287"/>
            <a:ext cx="2000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07787-7C68-C996-533B-5E14FAA6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53" y="2307851"/>
            <a:ext cx="2390775" cy="2647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E82F0E-4D93-47B1-D0B8-AA61BB9C9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E4DCEA-C7FB-68B2-5701-B2B14CBE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74" y="2339227"/>
            <a:ext cx="2543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09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DC0C45-50CA-D08B-1164-B2382FFD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4F9C35-68BE-B18E-C30B-D82D3D62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904" y="2429436"/>
            <a:ext cx="3112088" cy="22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8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5F85-F20F-A684-25A3-3C5C27AE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79" y="2078700"/>
            <a:ext cx="2059362" cy="270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7E7B1B-BDFE-430C-FDFC-C06575B05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1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52E4A7-04AD-1673-349C-18417484E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896" y="2277315"/>
            <a:ext cx="18383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4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C69250-9415-8CFF-C8AE-BE9224E2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553" y="2307851"/>
            <a:ext cx="23907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03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E7B1B-BDFE-430C-FDFC-C06575B05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073" y="1510412"/>
            <a:ext cx="3837175" cy="38371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CF3F858-6F95-BE04-3191-0ECE30155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674" y="2339227"/>
            <a:ext cx="25431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6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C41A91-F991-3B1E-30FD-84567825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49" y="2372565"/>
            <a:ext cx="25908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many different fruits left in fruit basket?</a:t>
            </a:r>
          </a:p>
        </p:txBody>
      </p:sp>
    </p:spTree>
    <p:extLst>
      <p:ext uri="{BB962C8B-B14F-4D97-AF65-F5344CB8AC3E}">
        <p14:creationId xmlns:p14="http://schemas.microsoft.com/office/powerpoint/2010/main" val="2601072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/>
              <a:t>How many different fruits left in fruit basket? </a:t>
            </a:r>
            <a:r>
              <a:rPr lang="en-US">
                <a:solidFill>
                  <a:srgbClr val="00B050"/>
                </a:solidFill>
              </a:rPr>
              <a:t>8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449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Ad allocation</a:t>
            </a:r>
            <a:r>
              <a:rPr lang="en-US" dirty="0"/>
              <a:t>: Distinct IP addresses clicking an ad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6A9FAE-5AC8-69AE-BBFD-DB73C84C7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5" y="2632728"/>
            <a:ext cx="6862482" cy="386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72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(not quite linear algebra)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monitoring</a:t>
            </a:r>
            <a:r>
              <a:rPr lang="en-US" dirty="0"/>
              <a:t>: Distinct IP addresses visiting a site or number of unique search engine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29B0A-C60E-8759-2545-FD3F96E48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251" y="3036876"/>
            <a:ext cx="4855773" cy="3641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3F2433-77BD-9CB6-F034-0187364BE18C}"/>
              </a:ext>
            </a:extLst>
          </p:cNvPr>
          <p:cNvSpPr txBox="1"/>
          <p:nvPr/>
        </p:nvSpPr>
        <p:spPr>
          <a:xfrm>
            <a:off x="1783976" y="4248239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F7F49B-979B-A090-8C87-3FFD09B8DC5D}"/>
              </a:ext>
            </a:extLst>
          </p:cNvPr>
          <p:cNvSpPr/>
          <p:nvPr/>
        </p:nvSpPr>
        <p:spPr>
          <a:xfrm>
            <a:off x="1553136" y="4127790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8F6C91-CE71-BFF6-A77B-9E20CFA691BE}"/>
              </a:ext>
            </a:extLst>
          </p:cNvPr>
          <p:cNvCxnSpPr>
            <a:cxnSpLocks/>
            <a:stCxn id="7" idx="6"/>
            <a:endCxn id="3" idx="1"/>
          </p:cNvCxnSpPr>
          <p:nvPr/>
        </p:nvCxnSpPr>
        <p:spPr>
          <a:xfrm>
            <a:off x="3561326" y="4848405"/>
            <a:ext cx="1990925" cy="9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50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Computational biology</a:t>
            </a:r>
            <a:r>
              <a:rPr lang="en-US" dirty="0"/>
              <a:t>: Counting number of distinct motifs in DNA sequencing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Sequence motifs are short, recurring patterns in DNA that are presumed to have a biological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42BFE1-A9C0-7C4E-6BE8-DDEC82584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569323" y="1908537"/>
            <a:ext cx="1916112" cy="37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53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good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/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≤1.01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25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algorithm does this suggest?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algorithm does this suggest?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48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problem with this approach?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4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13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9199CF6-3CC9-FB5F-E84A-91D43FA37A56}"/>
              </a:ext>
            </a:extLst>
          </p:cNvPr>
          <p:cNvSpPr/>
          <p:nvPr/>
        </p:nvSpPr>
        <p:spPr>
          <a:xfrm>
            <a:off x="10787563" y="3369219"/>
            <a:ext cx="524436" cy="484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475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14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65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8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83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18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16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/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</a:rPr>
                  <a:t>Must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to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but the goal is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283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5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72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Not too many samples,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small, but enough to find a good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is large enough to find a good approximation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98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want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high probability, one of these guesses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77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37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Fix</a:t>
                </a:r>
                <a:r>
                  <a:rPr lang="en-US" dirty="0"/>
                  <a:t>: Dynamically changing guess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subsampling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86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01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42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690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Algorithm stores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elements from the stream,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155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Return a random sample, so that each item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chosen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Data summarization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322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2533251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 </a:t>
            </a:r>
            <a:r>
              <a:rPr lang="en-US" dirty="0">
                <a:solidFill>
                  <a:srgbClr val="FF0000"/>
                </a:solidFill>
              </a:rPr>
              <a:t>NO!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D245E-43DF-0E7A-2B8A-79069E98BBA2}"/>
              </a:ext>
            </a:extLst>
          </p:cNvPr>
          <p:cNvSpPr txBox="1"/>
          <p:nvPr/>
        </p:nvSpPr>
        <p:spPr>
          <a:xfrm>
            <a:off x="838200" y="3661378"/>
            <a:ext cx="1073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1 2 2 2 2 2 2 2 2 2 2 2 2 2 2 2 2 2 2 2 2 </a:t>
            </a:r>
          </a:p>
        </p:txBody>
      </p:sp>
    </p:spTree>
    <p:extLst>
      <p:ext uri="{BB962C8B-B14F-4D97-AF65-F5344CB8AC3E}">
        <p14:creationId xmlns:p14="http://schemas.microsoft.com/office/powerpoint/2010/main" val="35237065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estimation algorithm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415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E5F85-F20F-A684-25A3-3C5C27AEC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79" y="2078700"/>
            <a:ext cx="2059362" cy="27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2126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1EC0C2-BB55-9258-9605-CB8A648E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91" y="2457730"/>
            <a:ext cx="2324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844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A9AA00-3E8A-DAA2-8E58-8E700E0F7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151" y="2151530"/>
            <a:ext cx="2804271" cy="28042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255110-183C-D53E-8D0E-ECA8FD2B4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580" y="1919287"/>
            <a:ext cx="2000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749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4174</Words>
  <Application>Microsoft Office PowerPoint</Application>
  <PresentationFormat>Widescreen</PresentationFormat>
  <Paragraphs>746</Paragraphs>
  <Slides>104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Last Time: Sparse Recovery</vt:lpstr>
      <vt:lpstr>Last Time: Sparse Recovery</vt:lpstr>
      <vt:lpstr>Last Time: Sparse Recovery</vt:lpstr>
      <vt:lpstr>Previously: Chebyshev’s Inequality</vt:lpstr>
      <vt:lpstr>Distinct Elements (F_0 Estimation)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Distinct Elements (F_0 Estimation)</vt:lpstr>
      <vt:lpstr>L_0 Sampling</vt:lpstr>
      <vt:lpstr>L_0 Sampling</vt:lpstr>
      <vt:lpstr>L_0 Sampling</vt:lpstr>
      <vt:lpstr>L_0 Sampling</vt:lpstr>
      <vt:lpstr>Clustering</vt:lpstr>
      <vt:lpstr>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7</cp:revision>
  <dcterms:created xsi:type="dcterms:W3CDTF">2023-10-02T20:03:05Z</dcterms:created>
  <dcterms:modified xsi:type="dcterms:W3CDTF">2023-10-04T18:43:52Z</dcterms:modified>
</cp:coreProperties>
</file>