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788" r:id="rId2"/>
    <p:sldId id="1058" r:id="rId3"/>
    <p:sldId id="1059" r:id="rId4"/>
    <p:sldId id="1075" r:id="rId5"/>
    <p:sldId id="1070" r:id="rId6"/>
    <p:sldId id="1074" r:id="rId7"/>
    <p:sldId id="1073" r:id="rId8"/>
    <p:sldId id="1072" r:id="rId9"/>
    <p:sldId id="1071" r:id="rId10"/>
    <p:sldId id="1068" r:id="rId11"/>
    <p:sldId id="1076" r:id="rId12"/>
    <p:sldId id="1063" r:id="rId13"/>
    <p:sldId id="1064" r:id="rId14"/>
    <p:sldId id="1077" r:id="rId15"/>
    <p:sldId id="1102" r:id="rId16"/>
    <p:sldId id="1078" r:id="rId17"/>
    <p:sldId id="1081" r:id="rId18"/>
    <p:sldId id="1080" r:id="rId19"/>
    <p:sldId id="1079" r:id="rId20"/>
    <p:sldId id="888" r:id="rId21"/>
    <p:sldId id="1082" r:id="rId22"/>
    <p:sldId id="1083" r:id="rId23"/>
    <p:sldId id="1084" r:id="rId24"/>
    <p:sldId id="1085" r:id="rId25"/>
    <p:sldId id="1086" r:id="rId26"/>
    <p:sldId id="880" r:id="rId27"/>
    <p:sldId id="1089" r:id="rId28"/>
    <p:sldId id="1090" r:id="rId29"/>
    <p:sldId id="1091" r:id="rId30"/>
    <p:sldId id="1092" r:id="rId31"/>
    <p:sldId id="1093" r:id="rId32"/>
    <p:sldId id="1094" r:id="rId33"/>
    <p:sldId id="1095" r:id="rId34"/>
    <p:sldId id="1096" r:id="rId35"/>
    <p:sldId id="1097" r:id="rId36"/>
    <p:sldId id="1098" r:id="rId37"/>
    <p:sldId id="1099" r:id="rId38"/>
    <p:sldId id="1100" r:id="rId39"/>
    <p:sldId id="1101" r:id="rId40"/>
    <p:sldId id="1103" r:id="rId41"/>
    <p:sldId id="1104" r:id="rId42"/>
    <p:sldId id="1105" r:id="rId43"/>
    <p:sldId id="1087" r:id="rId44"/>
    <p:sldId id="1088" r:id="rId45"/>
    <p:sldId id="1107" r:id="rId46"/>
    <p:sldId id="1106" r:id="rId47"/>
    <p:sldId id="1108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E655F-B539-469B-83FD-9A4451850B7A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3FF4AB-87D5-42FE-8DBE-07A0E85D9F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78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2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5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45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30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52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53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8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29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45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8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9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0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50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7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48634-A4B3-C2A3-A3A2-27A8325CA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ADE18-F3A3-0D1D-F298-BEC1B2EE1D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5DC28-643C-C206-22D1-72940EEDB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5475A-E764-A6E3-9F7B-DC10C8D86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453F9-9FF8-914A-A01B-2C756EDBE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98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76DE5-C286-D618-A909-F58F24A0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6AA12-4E6A-F6AA-D6EC-B8D231A3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B6B61-B10F-3259-C338-1827DAE04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8F782-3F77-E001-49CE-302421873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1F9B4-C086-FD07-6F1A-47F9ECB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219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FA3F55-F5F1-83CD-BB85-D916786DB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765EB8-1B21-9952-A15E-5332AE6AF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1E349-82BA-8A24-19DB-70D2B375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6AB40-8425-41BA-817E-B1C48750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51526-A4D9-C52D-7EC9-266E0C01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39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DFBAD-2368-DE8F-3289-E909BB9E0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B1C9-12F0-C6A9-B548-B07571983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9D3B9-3139-DA8C-FA56-DF4298654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8B364-45E1-72E8-15E3-75C20630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F1F9A-B722-2482-0622-4DB5D509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2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B2DE-EB41-2377-FA7F-050B1A630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AF5FC-E916-0D09-96EE-97265C81B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B11FE-896C-CD9C-1133-2BA252C0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1E0F1-FB84-6B96-3A25-0EF5DC77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963D-CC80-A904-DF66-BB6846C6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2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A5CE0-68D2-A16C-DE27-77CA1D3D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54E00-F2E7-4884-394B-D6F521FA41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02E487-9D14-985C-FA2A-AA7B9665B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0E57BD-5A8D-6C70-34CC-D4BA0E2D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8A0505-BD6E-22D4-FCAA-8C659F5EA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75C79-5A1A-8119-55B5-5AEC029F8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24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7CB7-B5D9-7076-A9E4-154331AB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279D5-37FF-3E4F-867A-B2E984796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E87A9-6B6E-0D6C-04A0-C8B658DF6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630B2F-02E0-7195-5D5D-7CDB69D5EB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B2901-2E1A-3938-E165-D9200BCACF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EC263A-4BD4-7D5A-CF03-5DA90746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7AD6C-4BF6-F4BA-9307-E0C1E05E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CA1FC-83A0-8AFB-7CD8-64EC9EDDE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68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2500-3B2B-8491-ABCF-E353CACD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4AF0C-8ACC-E645-99B6-A27C761D0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6E618-192F-473A-4682-B0A36EDD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C43DDA-A519-B6F1-D316-940952B24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80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DA1C56-0D28-99C9-CDBB-6CC5CAB6A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D9FBA-315F-3F8C-8E7F-76E4A63A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3FF6E-E3B0-B17E-10CE-E63034A2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59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3559-9061-2DA0-94AC-632F39AD7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501E-3857-604D-9E8E-5F90A4281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EA976-BC62-38D9-259B-F16D07D92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11CD5-523D-9C6F-997E-A789BB838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475F8A-DBE3-A35C-5464-96C2BE81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CB4C7-E091-CA0E-8C9D-05449D8C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9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7EEE-5A82-EEFF-B6F5-2ED54A8FF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1C9C6E-9A68-7D92-C5C3-96AA6D013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1730F-80A1-DE5C-30BC-F4CFC7EDB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A3A4D-DF84-9AF6-014D-65DFB3226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6C3C7-1563-4E95-A703-BB7811A4199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0463B-85CF-D09C-10CB-D306B53E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6469B-25E4-8440-EC7A-065D83F9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8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D5DA7D-CAC7-4231-4A46-FA1E32C5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CEBF6-D808-BE80-A0B8-8D5AE11F6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EE7F8-926B-409E-A6B9-1A972E88AA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6C3C7-1563-4E95-A703-BB7811A41994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048E7-FA14-219D-BB29-3FBC9EAD19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E200-8516-E474-BC11-DFABE3060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4B33-C9A3-4F21-AB4F-A887F0ADD0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36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10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693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702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81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median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CountSketch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90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</a:t>
                </a:r>
                <a:r>
                  <a:rPr lang="en-US" dirty="0" err="1">
                    <a:solidFill>
                      <a:srgbClr val="00B050"/>
                    </a:solidFill>
                  </a:rPr>
                  <a:t>ountSketch</a:t>
                </a:r>
                <a:r>
                  <a:rPr lang="en-US" dirty="0">
                    <a:solidFill>
                      <a:srgbClr val="00B050"/>
                    </a:solidFill>
                  </a:rPr>
                  <a:t> solves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heavy-hitters problem</a:t>
                </a:r>
                <a:r>
                  <a:rPr lang="en-US" dirty="0"/>
                  <a:t>: Given a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induces a frequency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/>
                  <a:t>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from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Space usage: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111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612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B43469-0647-10F7-60B0-67C26D9CC97C}"/>
              </a:ext>
            </a:extLst>
          </p:cNvPr>
          <p:cNvSpPr txBox="1"/>
          <p:nvPr/>
        </p:nvSpPr>
        <p:spPr>
          <a:xfrm>
            <a:off x="412377" y="3209969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14859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B43469-0647-10F7-60B0-67C26D9CC97C}"/>
              </a:ext>
            </a:extLst>
          </p:cNvPr>
          <p:cNvSpPr txBox="1"/>
          <p:nvPr/>
        </p:nvSpPr>
        <p:spPr>
          <a:xfrm>
            <a:off x="412377" y="3209969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BFA75A-FCB8-166C-ACC9-AE1509F3C5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BFA75A-FCB8-166C-ACC9-AE1509F3C5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775408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87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02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693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13291909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27490149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6756065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Generate a random sign vector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−1, 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Maintain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24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3313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4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63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93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083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4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914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29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64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59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0062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117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5223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100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441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277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5622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3AB1726-F99B-B32E-F9EE-6D7A0F856F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3AB1726-F99B-B32E-F9EE-6D7A0F856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209002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19272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8504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+6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≤6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41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will be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047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times and take the average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0276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Space of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words of space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980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variance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693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032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85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06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5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1308</Words>
  <Application>Microsoft Office PowerPoint</Application>
  <PresentationFormat>Widescreen</PresentationFormat>
  <Paragraphs>238</Paragraphs>
  <Slides>47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Summary</vt:lpstr>
      <vt:lpstr>L_2 Estimation</vt:lpstr>
      <vt:lpstr>F_2 Moment Estimation</vt:lpstr>
      <vt:lpstr>F_2 Moment Estimation</vt:lpstr>
      <vt:lpstr>F_2 Moment Estimation</vt:lpstr>
      <vt:lpstr>Johnson-Lindenstrauss Lemma</vt:lpstr>
      <vt:lpstr>F_2 Moment Estimation</vt:lpstr>
      <vt:lpstr>F_2 Moment Estimation</vt:lpstr>
      <vt:lpstr>F_2 Moment Estimation</vt:lpstr>
      <vt:lpstr>F_2 Moment Estimation</vt:lpstr>
      <vt:lpstr>AMS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AMS Algorithm</vt:lpstr>
      <vt:lpstr>AMS Algorithm</vt:lpstr>
      <vt:lpstr>AMS Algorithm</vt:lpstr>
      <vt:lpstr>AMS Algorithm</vt:lpstr>
      <vt:lpstr>AMS Algorithm</vt:lpstr>
      <vt:lpstr>AMS Algorithm</vt:lpstr>
      <vt:lpstr>AMS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5</cp:revision>
  <dcterms:created xsi:type="dcterms:W3CDTF">2024-02-16T01:01:00Z</dcterms:created>
  <dcterms:modified xsi:type="dcterms:W3CDTF">2024-02-20T18:28:18Z</dcterms:modified>
</cp:coreProperties>
</file>