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861" r:id="rId2"/>
    <p:sldId id="943" r:id="rId3"/>
    <p:sldId id="1065" r:id="rId4"/>
    <p:sldId id="952" r:id="rId5"/>
    <p:sldId id="949" r:id="rId6"/>
    <p:sldId id="951" r:id="rId7"/>
    <p:sldId id="865" r:id="rId8"/>
    <p:sldId id="901" r:id="rId9"/>
    <p:sldId id="1079" r:id="rId10"/>
    <p:sldId id="1081" r:id="rId11"/>
    <p:sldId id="1080" r:id="rId12"/>
    <p:sldId id="1082" r:id="rId13"/>
    <p:sldId id="1078" r:id="rId14"/>
    <p:sldId id="1083" r:id="rId15"/>
    <p:sldId id="1084" r:id="rId16"/>
    <p:sldId id="1066" r:id="rId17"/>
    <p:sldId id="1067" r:id="rId18"/>
    <p:sldId id="956" r:id="rId19"/>
    <p:sldId id="954" r:id="rId20"/>
    <p:sldId id="957" r:id="rId21"/>
    <p:sldId id="958" r:id="rId22"/>
    <p:sldId id="960" r:id="rId23"/>
    <p:sldId id="961" r:id="rId24"/>
    <p:sldId id="962" r:id="rId25"/>
    <p:sldId id="963" r:id="rId26"/>
    <p:sldId id="964" r:id="rId27"/>
    <p:sldId id="965" r:id="rId28"/>
    <p:sldId id="966" r:id="rId29"/>
    <p:sldId id="967" r:id="rId30"/>
    <p:sldId id="9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6F528-600A-4187-85FB-882E4294478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F95C1-287B-49C9-A4B4-2D239BC4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2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6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6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3E9D-9EC9-9413-C231-D92D7A5DE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AB6F4-EBD7-AB6F-F3CC-B6C9E3611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2D7A-E12F-3767-BCF3-EBD7F230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AC0EE-EE99-9499-4E69-5F33D833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AB31-4179-AF40-60A0-C6C511D9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1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FC52-B515-BBAD-22E6-7A41BD08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ADA8C-9042-D968-F914-0368C2BB9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4F33-04BD-2925-4178-856A3742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0083D-4A36-66D5-5729-1D8DC259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117F-7992-4E2E-DF49-55BBA29E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7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B48EB-016B-ED3E-603A-81034E6CD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36A7C-2AF4-E70F-8360-E051141B6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F2F3-3027-C011-FFF5-CBB6F8EE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937E-8B02-B951-0660-5CE04666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F650-B9A9-69DA-0402-0F576B91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5959-E356-6F2A-6613-45B26AD5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3F6D-0C77-C19E-CEA5-0BC70A6E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01A79-0629-FC5A-DD26-BA5635BA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F86B-2162-4417-4565-2CD3C9C6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DB4E-2C88-7130-D307-987E794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CB9D-3F62-2C17-D738-071725F6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3E8A-936D-7B20-B4E6-C58C4A22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6135-1BA4-CA01-19A9-8ADF5939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9887-66B2-364F-B486-F3B2B703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2E17-5751-DF94-3354-44A07928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4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1013-7518-712E-3D2E-3DABB49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B58C-CDB7-8180-DDAF-138286790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59D1F-F088-67BA-2511-203C3E57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559A3-898C-048D-E900-EFF280BF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38F4F-4615-00F8-F96D-613D0E99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89BA-F651-E967-BF09-5E037751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C838-53C6-B71E-896A-5194BF5E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F6BF0-6792-16E8-8B16-CFE14E6A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3F1BE-A30D-9AC4-2F48-0AC7FCB99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BA792-5881-971A-8DAB-DA8D14700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1E4F4-58AE-9C5E-2F4D-9962C353D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577E-86D2-71EE-D0DC-04984FCF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4F3E1-DAAC-3F95-BB3A-5C763CF1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82376-AFF7-F87D-089E-E482B217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0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C7C4-A3EE-7014-762B-F81B8B35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703D9-9BDB-45C3-747B-FA73506C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C868A-DAD0-FA6B-6C31-AFB766B7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26B74-DB22-05FB-278D-19D2BFE1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F8260-3ABF-72A6-C74E-7D6D16C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570C-B5A6-B185-2143-19960FA6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1899E-82E2-95DF-011F-289948E8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4A44-1504-A757-F14B-EA89F01F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0BFF-EC63-5F50-2048-703B30FB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D99CC-9BB5-389F-D384-CD6705A8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8C6A1-927E-9BE8-5E1E-7D411F4F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8F4D1-44DE-8E6D-F3DD-C90223B6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19A24-78BC-6AA9-A923-78DDCF6B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82B9-348A-0219-AA95-87BD6311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D3A2B-F4DA-7C25-C07C-F2FB844E7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89919-EFA2-68A4-4A01-1627BA93D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3E708-CC43-1669-97EA-F8F338EF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DAC93-FDA2-1E91-9DF6-98849F7D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0A5B-F81A-3DA5-6949-DDD00F52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5F05F-4782-574C-2E26-85648505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98D1D-EBD0-301E-3D5B-24D5C37E4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5D07-0BB6-D669-C232-0CA8D7DF3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4AB0-E270-9716-F3A3-5F3CD2445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92B8-24EE-A0DE-5153-B8D7FC252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1.png"/><Relationship Id="rId4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1.png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1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1.png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10.png"/><Relationship Id="rId4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on Algorithms for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September 29, 2023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  <a:blipFill>
                <a:blip r:embed="rId4"/>
                <a:stretch>
                  <a:fillRect l="-103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75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41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>
                    <a:solidFill>
                      <a:schemeClr val="tx1"/>
                    </a:solidFill>
                  </a:rPr>
                  <a:t>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3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642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do?</a:t>
            </a:r>
          </a:p>
        </p:txBody>
      </p:sp>
    </p:spTree>
    <p:extLst>
      <p:ext uri="{BB962C8B-B14F-4D97-AF65-F5344CB8AC3E}">
        <p14:creationId xmlns:p14="http://schemas.microsoft.com/office/powerpoint/2010/main" val="419199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do?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Sorry, won’t reveal until next lecture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for now we are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Revisiting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</a:t>
                </a:r>
                <a:r>
                  <a:rPr lang="en-US" dirty="0"/>
                  <a:t> (or </a:t>
                </a:r>
                <a:r>
                  <a:rPr lang="en-US" sz="2800" dirty="0"/>
                  <a:t>decrement)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291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and the Power of Random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a uniformly random sign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change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</a:t>
                </a:r>
                <a:r>
                  <a:rPr lang="en-US" dirty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964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2404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339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617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5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CountMin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</a:t>
                </a:r>
                <a:r>
                  <a:rPr lang="en-US" dirty="0" err="1"/>
                  <a:t>CountMin</a:t>
                </a:r>
                <a:r>
                  <a:rPr lang="en-US" dirty="0"/>
                  <a:t>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 on an insertion-deletion stream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</a:t>
                </a:r>
                <a:r>
                  <a:rPr lang="en-US" sz="2800" i="1" dirty="0"/>
                  <a:t>never </a:t>
                </a:r>
                <a:r>
                  <a:rPr lang="en-US" dirty="0"/>
                  <a:t>undere</a:t>
                </a:r>
                <a:r>
                  <a:rPr lang="en-US" sz="2800" dirty="0"/>
                  <a:t>stimates the true frequency for </a:t>
                </a:r>
                <a:r>
                  <a:rPr lang="en-US" sz="2800"/>
                  <a:t>insertion-only streams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#7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which of the following is (the most) true?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None of these are true characterizations of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#8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how much large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2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</Words>
  <Application>Microsoft Office PowerPoint</Application>
  <PresentationFormat>Widescreen</PresentationFormat>
  <Paragraphs>505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CSCE 689: Special Topics on Algorithms for Big Data</vt:lpstr>
      <vt:lpstr>Last Time: (ε,k)-Frequent Items Problem</vt:lpstr>
      <vt:lpstr>(ε,k)-Frequent Items Problem</vt:lpstr>
      <vt:lpstr>CountMin</vt:lpstr>
      <vt:lpstr>CountMin for (ε,k)-Frequent Items Problem</vt:lpstr>
      <vt:lpstr>CountMin for (ε,k)-Frequent Items Problem</vt:lpstr>
      <vt:lpstr>Recall: Euclidean Space and L_2 Norm</vt:lpstr>
      <vt:lpstr>Trivia Question #7 (Norms)</vt:lpstr>
      <vt:lpstr>Trivia Question #8 (Norms)</vt:lpstr>
      <vt:lpstr>(ε,k)-Frequent Items Problem</vt:lpstr>
      <vt:lpstr>L_2 Heavy-Hitters</vt:lpstr>
      <vt:lpstr>L_2 Heavy-Hitters</vt:lpstr>
      <vt:lpstr>L_2 Estimation</vt:lpstr>
      <vt:lpstr>L_2 Estimation</vt:lpstr>
      <vt:lpstr>L_2 Estimation</vt:lpstr>
      <vt:lpstr>Revisiting CountMin</vt:lpstr>
      <vt:lpstr>CountMin and the Power of Random Signs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on Algorithms for Big Data</dc:title>
  <dc:creator>Samson Zhou</dc:creator>
  <cp:lastModifiedBy>Samson Zhou</cp:lastModifiedBy>
  <cp:revision>3</cp:revision>
  <dcterms:created xsi:type="dcterms:W3CDTF">2023-09-29T00:24:53Z</dcterms:created>
  <dcterms:modified xsi:type="dcterms:W3CDTF">2023-09-29T14:56:42Z</dcterms:modified>
</cp:coreProperties>
</file>