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305" r:id="rId9"/>
    <p:sldId id="1278" r:id="rId10"/>
    <p:sldId id="1280" r:id="rId11"/>
    <p:sldId id="1311" r:id="rId12"/>
    <p:sldId id="1282" r:id="rId13"/>
    <p:sldId id="1286" r:id="rId14"/>
    <p:sldId id="1281" r:id="rId15"/>
    <p:sldId id="1312" r:id="rId16"/>
    <p:sldId id="1313" r:id="rId17"/>
    <p:sldId id="1307" r:id="rId18"/>
    <p:sldId id="1308" r:id="rId19"/>
    <p:sldId id="1309" r:id="rId20"/>
    <p:sldId id="1310" r:id="rId21"/>
    <p:sldId id="1279" r:id="rId22"/>
    <p:sldId id="1315" r:id="rId23"/>
    <p:sldId id="1317" r:id="rId24"/>
    <p:sldId id="1316" r:id="rId25"/>
    <p:sldId id="1318" r:id="rId26"/>
    <p:sldId id="1314" r:id="rId27"/>
    <p:sldId id="1319" r:id="rId28"/>
    <p:sldId id="1321" r:id="rId29"/>
    <p:sldId id="1320" r:id="rId30"/>
    <p:sldId id="1322" r:id="rId31"/>
    <p:sldId id="1323" r:id="rId32"/>
    <p:sldId id="1324" r:id="rId33"/>
    <p:sldId id="13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D1275-8595-46D3-B0E3-8452F93970F7}" v="1260" dt="2024-04-16T21:49:4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9ED1275-8595-46D3-B0E3-8452F93970F7}"/>
    <pc:docChg chg="undo custSel addSld delSld modSld sldOrd">
      <pc:chgData name="Samson Zhou" userId="be955f33642ecbf5" providerId="LiveId" clId="{B9ED1275-8595-46D3-B0E3-8452F93970F7}" dt="2024-04-16T21:50:31.473" v="2651" actId="20577"/>
      <pc:docMkLst>
        <pc:docMk/>
      </pc:docMkLst>
      <pc:sldChg chg="modSp mod">
        <pc:chgData name="Samson Zhou" userId="be955f33642ecbf5" providerId="LiveId" clId="{B9ED1275-8595-46D3-B0E3-8452F93970F7}" dt="2024-04-16T19:29:03.233" v="336" actId="20577"/>
        <pc:sldMkLst>
          <pc:docMk/>
          <pc:sldMk cId="2899717349" sldId="1279"/>
        </pc:sldMkLst>
        <pc:spChg chg="mod">
          <ac:chgData name="Samson Zhou" userId="be955f33642ecbf5" providerId="LiveId" clId="{B9ED1275-8595-46D3-B0E3-8452F93970F7}" dt="2024-04-16T19:29:03.233" v="336" actId="20577"/>
          <ac:spMkLst>
            <pc:docMk/>
            <pc:sldMk cId="2899717349" sldId="1279"/>
            <ac:spMk id="5" creationId="{46EDD9D9-1338-4BC5-9D28-964A84C143C2}"/>
          </ac:spMkLst>
        </pc:spChg>
      </pc:sldChg>
      <pc:sldChg chg="modSp mod">
        <pc:chgData name="Samson Zhou" userId="be955f33642ecbf5" providerId="LiveId" clId="{B9ED1275-8595-46D3-B0E3-8452F93970F7}" dt="2024-04-16T18:23:41.992" v="19" actId="20577"/>
        <pc:sldMkLst>
          <pc:docMk/>
          <pc:sldMk cId="1761393567" sldId="1280"/>
        </pc:sldMkLst>
        <pc:spChg chg="mod">
          <ac:chgData name="Samson Zhou" userId="be955f33642ecbf5" providerId="LiveId" clId="{B9ED1275-8595-46D3-B0E3-8452F93970F7}" dt="2024-04-16T18:23:41.992" v="19" actId="20577"/>
          <ac:spMkLst>
            <pc:docMk/>
            <pc:sldMk cId="1761393567" sldId="1280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18:23:27.524" v="18" actId="6549"/>
          <ac:spMkLst>
            <pc:docMk/>
            <pc:sldMk cId="1761393567" sldId="1280"/>
            <ac:spMk id="5" creationId="{46EDD9D9-1338-4BC5-9D28-964A84C143C2}"/>
          </ac:spMkLst>
        </pc:spChg>
      </pc:sldChg>
      <pc:sldChg chg="ord">
        <pc:chgData name="Samson Zhou" userId="be955f33642ecbf5" providerId="LiveId" clId="{B9ED1275-8595-46D3-B0E3-8452F93970F7}" dt="2024-04-16T19:05:50.487" v="143"/>
        <pc:sldMkLst>
          <pc:docMk/>
          <pc:sldMk cId="905233082" sldId="1282"/>
        </pc:sldMkLst>
      </pc:sldChg>
      <pc:sldChg chg="modSp mod">
        <pc:chgData name="Samson Zhou" userId="be955f33642ecbf5" providerId="LiveId" clId="{B9ED1275-8595-46D3-B0E3-8452F93970F7}" dt="2024-04-16T19:03:07.411" v="85" actId="21"/>
        <pc:sldMkLst>
          <pc:docMk/>
          <pc:sldMk cId="3798815518" sldId="1286"/>
        </pc:sldMkLst>
        <pc:spChg chg="mod">
          <ac:chgData name="Samson Zhou" userId="be955f33642ecbf5" providerId="LiveId" clId="{B9ED1275-8595-46D3-B0E3-8452F93970F7}" dt="2024-04-16T19:03:07.411" v="85" actId="21"/>
          <ac:spMkLst>
            <pc:docMk/>
            <pc:sldMk cId="3798815518" sldId="1286"/>
            <ac:spMk id="5" creationId="{46EDD9D9-1338-4BC5-9D28-964A84C143C2}"/>
          </ac:spMkLst>
        </pc:spChg>
      </pc:sldChg>
      <pc:sldChg chg="modSp mod">
        <pc:chgData name="Samson Zhou" userId="be955f33642ecbf5" providerId="LiveId" clId="{B9ED1275-8595-46D3-B0E3-8452F93970F7}" dt="2024-04-16T21:50:31.473" v="2651" actId="20577"/>
        <pc:sldMkLst>
          <pc:docMk/>
          <pc:sldMk cId="3080056289" sldId="1291"/>
        </pc:sldMkLst>
        <pc:spChg chg="mod">
          <ac:chgData name="Samson Zhou" userId="be955f33642ecbf5" providerId="LiveId" clId="{B9ED1275-8595-46D3-B0E3-8452F93970F7}" dt="2024-04-16T21:50:31.473" v="2651" actId="20577"/>
          <ac:spMkLst>
            <pc:docMk/>
            <pc:sldMk cId="3080056289" sldId="1291"/>
            <ac:spMk id="3" creationId="{25EE93E1-E7F8-AF25-6F87-6F078FDBFB60}"/>
          </ac:spMkLst>
        </pc:spChg>
      </pc:sldChg>
      <pc:sldChg chg="add del">
        <pc:chgData name="Samson Zhou" userId="be955f33642ecbf5" providerId="LiveId" clId="{B9ED1275-8595-46D3-B0E3-8452F93970F7}" dt="2024-04-16T20:08:32.328" v="891" actId="47"/>
        <pc:sldMkLst>
          <pc:docMk/>
          <pc:sldMk cId="1726492844" sldId="1301"/>
        </pc:sldMkLst>
      </pc:sldChg>
      <pc:sldChg chg="add del">
        <pc:chgData name="Samson Zhou" userId="be955f33642ecbf5" providerId="LiveId" clId="{B9ED1275-8595-46D3-B0E3-8452F93970F7}" dt="2024-04-16T20:08:32.328" v="891" actId="47"/>
        <pc:sldMkLst>
          <pc:docMk/>
          <pc:sldMk cId="825004227" sldId="1302"/>
        </pc:sldMkLst>
      </pc:sldChg>
      <pc:sldChg chg="modSp add mod ord">
        <pc:chgData name="Samson Zhou" userId="be955f33642ecbf5" providerId="LiveId" clId="{B9ED1275-8595-46D3-B0E3-8452F93970F7}" dt="2024-04-16T19:10:03.843" v="145" actId="20577"/>
        <pc:sldMkLst>
          <pc:docMk/>
          <pc:sldMk cId="3051485560" sldId="1311"/>
        </pc:sldMkLst>
        <pc:spChg chg="mod">
          <ac:chgData name="Samson Zhou" userId="be955f33642ecbf5" providerId="LiveId" clId="{B9ED1275-8595-46D3-B0E3-8452F93970F7}" dt="2024-04-16T19:10:03.843" v="145" actId="20577"/>
          <ac:spMkLst>
            <pc:docMk/>
            <pc:sldMk cId="3051485560" sldId="1311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19:10:29.780" v="169" actId="20577"/>
        <pc:sldMkLst>
          <pc:docMk/>
          <pc:sldMk cId="1158316235" sldId="1312"/>
        </pc:sldMkLst>
        <pc:spChg chg="mod">
          <ac:chgData name="Samson Zhou" userId="be955f33642ecbf5" providerId="LiveId" clId="{B9ED1275-8595-46D3-B0E3-8452F93970F7}" dt="2024-04-16T19:10:29.780" v="169" actId="20577"/>
          <ac:spMkLst>
            <pc:docMk/>
            <pc:sldMk cId="1158316235" sldId="1312"/>
            <ac:spMk id="5" creationId="{46EDD9D9-1338-4BC5-9D28-964A84C143C2}"/>
          </ac:spMkLst>
        </pc:spChg>
      </pc:sldChg>
      <pc:sldChg chg="add">
        <pc:chgData name="Samson Zhou" userId="be955f33642ecbf5" providerId="LiveId" clId="{B9ED1275-8595-46D3-B0E3-8452F93970F7}" dt="2024-04-16T19:10:10.811" v="146"/>
        <pc:sldMkLst>
          <pc:docMk/>
          <pc:sldMk cId="1965121507" sldId="1313"/>
        </pc:sldMkLst>
      </pc:sldChg>
      <pc:sldChg chg="add del">
        <pc:chgData name="Samson Zhou" userId="be955f33642ecbf5" providerId="LiveId" clId="{B9ED1275-8595-46D3-B0E3-8452F93970F7}" dt="2024-04-16T19:11:03.825" v="170" actId="47"/>
        <pc:sldMkLst>
          <pc:docMk/>
          <pc:sldMk cId="752574524" sldId="1314"/>
        </pc:sldMkLst>
      </pc:sldChg>
      <pc:sldChg chg="modSp add mod">
        <pc:chgData name="Samson Zhou" userId="be955f33642ecbf5" providerId="LiveId" clId="{B9ED1275-8595-46D3-B0E3-8452F93970F7}" dt="2024-04-16T20:12:16.096" v="939" actId="20577"/>
        <pc:sldMkLst>
          <pc:docMk/>
          <pc:sldMk cId="4281656272" sldId="1314"/>
        </pc:sldMkLst>
        <pc:spChg chg="mod">
          <ac:chgData name="Samson Zhou" userId="be955f33642ecbf5" providerId="LiveId" clId="{B9ED1275-8595-46D3-B0E3-8452F93970F7}" dt="2024-04-16T20:11:59.876" v="901" actId="20577"/>
          <ac:spMkLst>
            <pc:docMk/>
            <pc:sldMk cId="4281656272" sldId="1314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20:12:16.096" v="939" actId="20577"/>
          <ac:spMkLst>
            <pc:docMk/>
            <pc:sldMk cId="4281656272" sldId="131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19:53:40.289" v="463"/>
        <pc:sldMkLst>
          <pc:docMk/>
          <pc:sldMk cId="3191427531" sldId="1315"/>
        </pc:sldMkLst>
        <pc:spChg chg="mod">
          <ac:chgData name="Samson Zhou" userId="be955f33642ecbf5" providerId="LiveId" clId="{B9ED1275-8595-46D3-B0E3-8452F93970F7}" dt="2024-04-16T19:29:51.147" v="454" actId="20577"/>
          <ac:spMkLst>
            <pc:docMk/>
            <pc:sldMk cId="3191427531" sldId="1315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19:53:40.289" v="463"/>
          <ac:spMkLst>
            <pc:docMk/>
            <pc:sldMk cId="3191427531" sldId="1315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06:29.029" v="679" actId="20577"/>
        <pc:sldMkLst>
          <pc:docMk/>
          <pc:sldMk cId="2449795326" sldId="1316"/>
        </pc:sldMkLst>
        <pc:spChg chg="mod">
          <ac:chgData name="Samson Zhou" userId="be955f33642ecbf5" providerId="LiveId" clId="{B9ED1275-8595-46D3-B0E3-8452F93970F7}" dt="2024-04-16T20:06:29.029" v="679" actId="20577"/>
          <ac:spMkLst>
            <pc:docMk/>
            <pc:sldMk cId="2449795326" sldId="1316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04:13.721" v="608" actId="20577"/>
        <pc:sldMkLst>
          <pc:docMk/>
          <pc:sldMk cId="1390484112" sldId="1317"/>
        </pc:sldMkLst>
        <pc:spChg chg="mod">
          <ac:chgData name="Samson Zhou" userId="be955f33642ecbf5" providerId="LiveId" clId="{B9ED1275-8595-46D3-B0E3-8452F93970F7}" dt="2024-04-16T20:04:13.721" v="608" actId="20577"/>
          <ac:spMkLst>
            <pc:docMk/>
            <pc:sldMk cId="1390484112" sldId="1317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08:26.781" v="890" actId="20577"/>
        <pc:sldMkLst>
          <pc:docMk/>
          <pc:sldMk cId="1137695535" sldId="1318"/>
        </pc:sldMkLst>
        <pc:spChg chg="mod">
          <ac:chgData name="Samson Zhou" userId="be955f33642ecbf5" providerId="LiveId" clId="{B9ED1275-8595-46D3-B0E3-8452F93970F7}" dt="2024-04-16T20:08:26.781" v="890" actId="20577"/>
          <ac:spMkLst>
            <pc:docMk/>
            <pc:sldMk cId="1137695535" sldId="1318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42:40.685" v="1832" actId="20577"/>
        <pc:sldMkLst>
          <pc:docMk/>
          <pc:sldMk cId="1961927999" sldId="1319"/>
        </pc:sldMkLst>
        <pc:spChg chg="mod">
          <ac:chgData name="Samson Zhou" userId="be955f33642ecbf5" providerId="LiveId" clId="{B9ED1275-8595-46D3-B0E3-8452F93970F7}" dt="2024-04-16T20:13:54.936" v="976" actId="20577"/>
          <ac:spMkLst>
            <pc:docMk/>
            <pc:sldMk cId="1961927999" sldId="1319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20:42:40.685" v="1832" actId="20577"/>
          <ac:spMkLst>
            <pc:docMk/>
            <pc:sldMk cId="1961927999" sldId="1319"/>
            <ac:spMk id="5" creationId="{46EDD9D9-1338-4BC5-9D28-964A84C143C2}"/>
          </ac:spMkLst>
        </pc:spChg>
      </pc:sldChg>
      <pc:sldChg chg="modSp add mod ord">
        <pc:chgData name="Samson Zhou" userId="be955f33642ecbf5" providerId="LiveId" clId="{B9ED1275-8595-46D3-B0E3-8452F93970F7}" dt="2024-04-16T20:33:07.024" v="1449"/>
        <pc:sldMkLst>
          <pc:docMk/>
          <pc:sldMk cId="977995406" sldId="1320"/>
        </pc:sldMkLst>
        <pc:spChg chg="mod">
          <ac:chgData name="Samson Zhou" userId="be955f33642ecbf5" providerId="LiveId" clId="{B9ED1275-8595-46D3-B0E3-8452F93970F7}" dt="2024-04-16T20:26:29.682" v="1316" actId="207"/>
          <ac:spMkLst>
            <pc:docMk/>
            <pc:sldMk cId="977995406" sldId="1320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42:35.967" v="1828" actId="20577"/>
        <pc:sldMkLst>
          <pc:docMk/>
          <pc:sldMk cId="475254735" sldId="1321"/>
        </pc:sldMkLst>
        <pc:spChg chg="mod">
          <ac:chgData name="Samson Zhou" userId="be955f33642ecbf5" providerId="LiveId" clId="{B9ED1275-8595-46D3-B0E3-8452F93970F7}" dt="2024-04-16T20:26:33.854" v="1323" actId="20577"/>
          <ac:spMkLst>
            <pc:docMk/>
            <pc:sldMk cId="475254735" sldId="1321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20:42:35.967" v="1828" actId="20577"/>
          <ac:spMkLst>
            <pc:docMk/>
            <pc:sldMk cId="475254735" sldId="1321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0:42:27.592" v="1821" actId="20577"/>
        <pc:sldMkLst>
          <pc:docMk/>
          <pc:sldMk cId="3246753668" sldId="1322"/>
        </pc:sldMkLst>
        <pc:spChg chg="mod">
          <ac:chgData name="Samson Zhou" userId="be955f33642ecbf5" providerId="LiveId" clId="{B9ED1275-8595-46D3-B0E3-8452F93970F7}" dt="2024-04-16T20:42:27.592" v="1821" actId="20577"/>
          <ac:spMkLst>
            <pc:docMk/>
            <pc:sldMk cId="3246753668" sldId="1322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1:41:18.259" v="2311" actId="114"/>
        <pc:sldMkLst>
          <pc:docMk/>
          <pc:sldMk cId="593783092" sldId="1323"/>
        </pc:sldMkLst>
        <pc:spChg chg="mod">
          <ac:chgData name="Samson Zhou" userId="be955f33642ecbf5" providerId="LiveId" clId="{B9ED1275-8595-46D3-B0E3-8452F93970F7}" dt="2024-04-16T21:41:18.259" v="2311" actId="114"/>
          <ac:spMkLst>
            <pc:docMk/>
            <pc:sldMk cId="593783092" sldId="1323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1:41:46.774" v="2362" actId="20577"/>
        <pc:sldMkLst>
          <pc:docMk/>
          <pc:sldMk cId="3651195227" sldId="1324"/>
        </pc:sldMkLst>
        <pc:spChg chg="mod">
          <ac:chgData name="Samson Zhou" userId="be955f33642ecbf5" providerId="LiveId" clId="{B9ED1275-8595-46D3-B0E3-8452F93970F7}" dt="2024-04-16T21:41:46.774" v="2362" actId="20577"/>
          <ac:spMkLst>
            <pc:docMk/>
            <pc:sldMk cId="3651195227" sldId="132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9ED1275-8595-46D3-B0E3-8452F93970F7}" dt="2024-04-16T21:49:49.979" v="2648" actId="20577"/>
        <pc:sldMkLst>
          <pc:docMk/>
          <pc:sldMk cId="498842623" sldId="1325"/>
        </pc:sldMkLst>
        <pc:spChg chg="mod">
          <ac:chgData name="Samson Zhou" userId="be955f33642ecbf5" providerId="LiveId" clId="{B9ED1275-8595-46D3-B0E3-8452F93970F7}" dt="2024-04-16T21:41:55.852" v="2398" actId="20577"/>
          <ac:spMkLst>
            <pc:docMk/>
            <pc:sldMk cId="498842623" sldId="1325"/>
            <ac:spMk id="2" creationId="{B17419AC-DCE6-4371-8DE2-D617E99D653D}"/>
          </ac:spMkLst>
        </pc:spChg>
        <pc:spChg chg="mod">
          <ac:chgData name="Samson Zhou" userId="be955f33642ecbf5" providerId="LiveId" clId="{B9ED1275-8595-46D3-B0E3-8452F93970F7}" dt="2024-04-16T21:49:49.979" v="2648" actId="20577"/>
          <ac:spMkLst>
            <pc:docMk/>
            <pc:sldMk cId="498842623" sldId="1325"/>
            <ac:spMk id="5" creationId="{46EDD9D9-1338-4BC5-9D28-964A84C143C2}"/>
          </ac:spMkLst>
        </pc:spChg>
      </pc:sldChg>
      <pc:sldChg chg="add del">
        <pc:chgData name="Samson Zhou" userId="be955f33642ecbf5" providerId="LiveId" clId="{B9ED1275-8595-46D3-B0E3-8452F93970F7}" dt="2024-04-16T21:43:11.986" v="2405"/>
        <pc:sldMkLst>
          <pc:docMk/>
          <pc:sldMk cId="2084166209" sldId="1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6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1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7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4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1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1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algorithm for the private counting problem by the Laplace mechanism?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error for the private counting problem by the Laplace mechanism?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do we answer non-numeric queries, e.g., selection?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What is the most common eye color in the room?</a:t>
            </a:r>
          </a:p>
        </p:txBody>
      </p:sp>
    </p:spTree>
    <p:extLst>
      <p:ext uri="{BB962C8B-B14F-4D97-AF65-F5344CB8AC3E}">
        <p14:creationId xmlns:p14="http://schemas.microsoft.com/office/powerpoint/2010/main" val="30514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if we want to output the “best” answer, but noise can significantly destroy the answer?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we have a large number of apples, and A, B, C each bid $1.00 and D bids $4.01. What is the optimal price?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At $4.01 the revenue, the revenue is $4.01, at $4.00 and at $1.00 the revenue is $4.00, but at $3.02 the revenue is zero!</a:t>
            </a:r>
          </a:p>
        </p:txBody>
      </p:sp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do we answer non-numeric queries, e.g., selection?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What is the most common eye color in the room?</a:t>
            </a:r>
          </a:p>
        </p:txBody>
      </p:sp>
    </p:spTree>
    <p:extLst>
      <p:ext uri="{BB962C8B-B14F-4D97-AF65-F5344CB8AC3E}">
        <p14:creationId xmlns:p14="http://schemas.microsoft.com/office/powerpoint/2010/main" val="115831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196512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3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2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/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Note we can still apply exponential mechanism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does it compare to the Laplace mechanism?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query with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for a Laplace distribution with scale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48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query with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score function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52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9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Recovers the Laplace mechanism!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1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95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 Drawbacks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Sampling process may be inefficient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Error can be large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65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have pets?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were at Kyle Field last weekend?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27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be the corresponding frequency vector,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595" b="-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5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this class have pets?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How many people in this class besides the instructor have pets?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we do not need to use additional privacy budget to answer the second query</a:t>
            </a:r>
          </a:p>
        </p:txBody>
      </p:sp>
    </p:spTree>
    <p:extLst>
      <p:ext uri="{BB962C8B-B14F-4D97-AF65-F5344CB8AC3E}">
        <p14:creationId xmlns:p14="http://schemas.microsoft.com/office/powerpoint/2010/main" val="977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53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and thus by additive Chernoff bound,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8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gives correctness for a single query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handle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 and do median-of-means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95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be the set of vectors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and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the exponential mechanism with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1618</Words>
  <Application>Microsoft Office PowerPoint</Application>
  <PresentationFormat>Widescreen</PresentationFormat>
  <Paragraphs>236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Last Time: Randomized Response, Revisisted</vt:lpstr>
      <vt:lpstr>Last Time: Randomized Response, Revisisted</vt:lpstr>
      <vt:lpstr>Last Time: Laplace Mechanism</vt:lpstr>
      <vt:lpstr>Laplace Mechanism</vt:lpstr>
      <vt:lpstr>Beyond Laplace Mechanism</vt:lpstr>
      <vt:lpstr>Beyond Laplace Mechanism</vt:lpstr>
      <vt:lpstr>Beyond Laplace Mechanism</vt:lpstr>
      <vt:lpstr>Exponential Mechanism</vt:lpstr>
      <vt:lpstr>Beyond Laplace Mechanism</vt:lpstr>
      <vt:lpstr>Beyond Laplace Mechanism</vt:lpstr>
      <vt:lpstr>Exponential Mechanism</vt:lpstr>
      <vt:lpstr>Exponential Mechanism</vt:lpstr>
      <vt:lpstr>Exponential Mechanism</vt:lpstr>
      <vt:lpstr>Exponential Mechanism</vt:lpstr>
      <vt:lpstr>Exponential Mechanism</vt:lpstr>
      <vt:lpstr>Mechanisms: Exponential vs. Laplace</vt:lpstr>
      <vt:lpstr>Mechanisms: Exponential vs. Laplace</vt:lpstr>
      <vt:lpstr>Mechanisms: Exponential vs. Laplace</vt:lpstr>
      <vt:lpstr>Mechanisms: Exponential vs. Laplace</vt:lpstr>
      <vt:lpstr>Exponential Mechanism Drawbacks</vt:lpstr>
      <vt:lpstr>Counting Queries</vt:lpstr>
      <vt:lpstr>Linear Queries</vt:lpstr>
      <vt:lpstr>Counting Queries</vt:lpstr>
      <vt:lpstr>Linear Queries</vt:lpstr>
      <vt:lpstr>Linear Queries</vt:lpstr>
      <vt:lpstr>Linear Queries</vt:lpstr>
      <vt:lpstr>SmallDB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2024-04-12T14:41:30Z</dcterms:created>
  <dcterms:modified xsi:type="dcterms:W3CDTF">2024-04-16T21:50:37Z</dcterms:modified>
</cp:coreProperties>
</file>