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861" r:id="rId2"/>
    <p:sldId id="1124" r:id="rId3"/>
    <p:sldId id="1125" r:id="rId4"/>
    <p:sldId id="1126" r:id="rId5"/>
    <p:sldId id="1103" r:id="rId6"/>
    <p:sldId id="1102" r:id="rId7"/>
    <p:sldId id="1105" r:id="rId8"/>
    <p:sldId id="1209" r:id="rId9"/>
    <p:sldId id="1210" r:id="rId10"/>
    <p:sldId id="1104" r:id="rId11"/>
    <p:sldId id="1212" r:id="rId12"/>
    <p:sldId id="1213" r:id="rId13"/>
    <p:sldId id="1106" r:id="rId14"/>
    <p:sldId id="1233" r:id="rId15"/>
    <p:sldId id="1232" r:id="rId16"/>
    <p:sldId id="1234" r:id="rId17"/>
    <p:sldId id="1235" r:id="rId18"/>
    <p:sldId id="1236" r:id="rId19"/>
    <p:sldId id="1237" r:id="rId20"/>
    <p:sldId id="1107" r:id="rId21"/>
    <p:sldId id="1123" r:id="rId22"/>
    <p:sldId id="1108" r:id="rId23"/>
    <p:sldId id="1111" r:id="rId24"/>
    <p:sldId id="1112" r:id="rId25"/>
    <p:sldId id="1113" r:id="rId26"/>
    <p:sldId id="1115" r:id="rId27"/>
    <p:sldId id="1116" r:id="rId28"/>
    <p:sldId id="1117" r:id="rId29"/>
    <p:sldId id="1238" r:id="rId30"/>
    <p:sldId id="1239" r:id="rId31"/>
    <p:sldId id="1127" r:id="rId32"/>
    <p:sldId id="1128" r:id="rId33"/>
    <p:sldId id="1129" r:id="rId34"/>
    <p:sldId id="1131" r:id="rId35"/>
    <p:sldId id="1130" r:id="rId36"/>
    <p:sldId id="1133" r:id="rId37"/>
    <p:sldId id="1132" r:id="rId38"/>
    <p:sldId id="1190" r:id="rId39"/>
    <p:sldId id="1192" r:id="rId40"/>
    <p:sldId id="1191" r:id="rId41"/>
    <p:sldId id="1195" r:id="rId42"/>
    <p:sldId id="1196" r:id="rId43"/>
    <p:sldId id="1197" r:id="rId44"/>
    <p:sldId id="1198" r:id="rId45"/>
    <p:sldId id="1199" r:id="rId46"/>
    <p:sldId id="1200" r:id="rId47"/>
    <p:sldId id="1202" r:id="rId48"/>
    <p:sldId id="1220" r:id="rId49"/>
    <p:sldId id="1221" r:id="rId50"/>
    <p:sldId id="1218" r:id="rId51"/>
    <p:sldId id="1223" r:id="rId52"/>
    <p:sldId id="1222" r:id="rId53"/>
    <p:sldId id="12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4E3D-3A79-4B78-A1ED-5B5722099A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BC82E-106B-4490-8F2A-C5B94E241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923-EA7A-7555-2FEB-5FCF97E5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E84A-1A18-3B0E-8977-B837E37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C008-A897-A16A-5405-A3AB3F8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FDFB-A3A9-FCB2-0341-F825F5C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D32-BB54-DB0A-D879-0A97422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A5E4-D895-7B1A-A177-B992392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1A63-44C8-4A81-65D4-8D06B3E0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3B62-E796-65FF-62DA-6746E23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54F6-37F1-24E9-3DB1-CB6033A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1979-FC94-14AA-2443-466CC1D7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60EB-270E-BE8E-401E-184426DC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E997-FE0C-9A70-489F-11C34717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D2CA-E68E-43FA-3A31-F169640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86B3-493F-20F3-07E7-AC5FEDE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F793-B0E6-E26C-9267-9305D63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988-FAEA-B100-4E0E-026E668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635F-D58D-82AF-1781-052FA1C1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074-EDD5-8B39-95DD-D8B0A67E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6036-C768-BDEE-67A0-C1CF939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5A7E-1B41-7780-F787-C77B25E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80D-B114-5EC6-3002-1249528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B978-02BD-86B5-1FF1-E511D42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D40A-B10D-2A5A-A7C8-62D9F35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8605-C184-90ED-67C3-EBA1F42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14BA-7E70-055E-D304-7B9FD58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03B-FE19-8D3C-D16D-D6E71B6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34F2-6D2F-9E39-CE23-32CE1ABA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B9F1-B910-064A-260C-558D440B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C477-FD49-F523-AF2D-B076E34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0DEA-26C3-8A2D-3DE2-92C849A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95C-E8FA-B79D-B685-CD2D73A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7C7C-2FEE-37C5-300E-1340B3F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A9-0816-59F1-6C44-CAF4686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A4F6-4D02-8B60-41CE-0DAD013A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1D75-A9F8-7013-249F-F8F6DAF6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A78A-03A7-32E1-7CE1-42F3036B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40969-24EF-717A-BA83-6986316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F404-132C-F1E3-5441-EBD14EB6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C49E-B58D-3A3E-CBE5-A7111602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075-A30F-9F07-B7B1-760B11F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93AEF-9C77-F63C-4189-D124DAE8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29D5-E9A0-7BA7-9841-602B42DA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685E8-AA2B-0679-777C-2B0AB8C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42A4-7892-339F-DF10-73578FDB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87B-86E2-A476-CA34-4EFCE45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C99E-A2FA-D3A8-BFD7-262A2A1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EF1-5E66-3D43-A345-F9D41ADF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1B9D-D423-DE29-D90A-9D285B8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6B6E-2362-FBC0-EF00-8D40A95F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4DF4-45E3-F263-81F1-9FA7118C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004D-130A-7E0B-8F78-7A26747B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C30-217A-43F9-0111-68B1EC9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D70D-D6EA-4516-B717-1CF6DCB0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55B4-BDEF-5484-7709-0785067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4080-90AA-70A5-03B9-CFEE65D2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524B-9016-5B41-BB1D-C4F8D51E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39AF-F985-76D3-C650-D9B1FC6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08C-2CB7-CD3B-5748-344DEC9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7B21-2C4B-6A0B-3362-A588BD95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306F-EEAD-81A0-F590-D17E2BC8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AF62-872C-BF6E-78E9-65CB14E9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A1C-BA57-4D61-7126-1156D28D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A9F-A41E-0515-11D2-E166477E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2045</Words>
  <Application>Microsoft Office PowerPoint</Application>
  <PresentationFormat>Widescreen</PresentationFormat>
  <Paragraphs>316</Paragraphs>
  <Slides>53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</cp:revision>
  <dcterms:created xsi:type="dcterms:W3CDTF">2023-10-20T20:23:23Z</dcterms:created>
  <dcterms:modified xsi:type="dcterms:W3CDTF">2023-10-20T21:19:23Z</dcterms:modified>
</cp:coreProperties>
</file>