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61" r:id="rId2"/>
    <p:sldId id="989" r:id="rId3"/>
    <p:sldId id="1087" r:id="rId4"/>
    <p:sldId id="1072" r:id="rId5"/>
    <p:sldId id="1075" r:id="rId6"/>
    <p:sldId id="1051" r:id="rId7"/>
    <p:sldId id="1049" r:id="rId8"/>
    <p:sldId id="1050" r:id="rId9"/>
    <p:sldId id="1092" r:id="rId10"/>
    <p:sldId id="1093" r:id="rId11"/>
    <p:sldId id="1094" r:id="rId12"/>
    <p:sldId id="1095" r:id="rId13"/>
    <p:sldId id="1096" r:id="rId14"/>
    <p:sldId id="1098" r:id="rId15"/>
    <p:sldId id="1097" r:id="rId16"/>
    <p:sldId id="1099" r:id="rId17"/>
    <p:sldId id="1100" r:id="rId18"/>
    <p:sldId id="1101" r:id="rId19"/>
    <p:sldId id="1102" r:id="rId20"/>
    <p:sldId id="1103" r:id="rId21"/>
    <p:sldId id="1104" r:id="rId22"/>
    <p:sldId id="1105" r:id="rId23"/>
    <p:sldId id="1106" r:id="rId24"/>
    <p:sldId id="1107" r:id="rId25"/>
    <p:sldId id="1108" r:id="rId26"/>
    <p:sldId id="1109" r:id="rId27"/>
    <p:sldId id="1110" r:id="rId28"/>
    <p:sldId id="11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16B06-6AF8-4406-A5F7-A76B3C1D98B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A04B9-D43F-4CC5-804B-A693E9C3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4F17-9424-3302-94C0-FF58FA3F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A840-E0A3-950C-DD53-9E0B4D0A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5C6D-E409-2997-2BF2-B8458C1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74CE-8448-07E5-1E8A-87095F1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6C31-3561-9569-9125-FB16F20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5D97-8979-EAF0-6E74-B5A06161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EF444-884F-508C-E736-25A2AA29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BC9B-45E8-6CAF-B4CD-AC62C46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148F-0A4D-9167-3852-3BC4F5D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8A56-DDDF-0847-C286-F737B707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93B9A-D811-1BB4-C731-8D67D2AB4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B913-3D49-6D56-DE64-65AE34AF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A63B-23C3-66FF-0F45-B0D0300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56A2-0685-5147-F296-DA5F75AD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DD6F-D659-FEC0-1D06-808A0A5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6E5-710B-229B-4D6D-FDD13F3B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3E28-2E9D-C267-5036-20D23EDB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97DC-15D7-7148-5A23-6B29825A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0809-7A9D-56C8-5268-16DEE14C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EAFF-C394-30F2-5EBB-1CBF6B1D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809-7822-A050-1634-1A0C6E6D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3AD7-E67D-08B4-1683-DD5F828D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856-A9D7-0590-8AEE-2D154CC7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D986-9C0C-E446-E58D-D1B77988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8602-236A-8499-B177-4F90D36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EF3B-14BD-1BCA-F3C3-FCBC3735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9D0-2915-D191-19A7-3373F2D4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7ABCB-97DD-4159-E173-EC595E2E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01BD-D669-0A05-F205-3E74BBC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2DA3-0835-3943-2F58-F64DF9A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6C30-F75C-7715-5D83-A662DE6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E58-81B9-4FA9-2F2B-AF50A803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699E-8960-C38C-29E4-0713E06F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73E90-18BD-59FC-EC86-7C5CF956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EFD43-E0F1-6222-F6EA-CA010258B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AAE2-D790-A237-4820-78DD3AFA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56F3-E1D7-F116-4F6C-7DC1A681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179E1-EF57-5514-EA6B-A6607024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34CD-A2F2-6F7C-8534-E55F4559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C069-F07D-A6CF-1A09-29A62C9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46CB-2387-D973-A257-17351427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A0BCD-5B22-1B5A-FA25-BD65814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DCE12-093D-C53E-8003-9AB57716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E11C5-3DD5-C566-DE21-47B8DD8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A6ABA-A537-58CE-3F2D-82DC1F3F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EE64-432C-2186-5D72-B257B01A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725A-0BC4-3E98-0051-AEFC7BF3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66CC-4C12-3077-A410-EC324E1D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13C8-B608-9560-F4AF-60352165E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6EFB8-8470-F963-108B-3CC2A741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357B-789E-7F0C-7025-04CD392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B1-E854-6B3D-920F-CC83AED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AF7-B567-2DF6-A30A-B3E11AA2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EA355-D38C-1629-7093-4E49D5C3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0323-2542-44EE-0AA0-3475C9C3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9495-49DF-0CA0-B4C9-CFCBCB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9401-CA97-5D84-F30C-5CAC286C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BC2F-BEEE-B44B-EFCF-3371F3CF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9A74-BFD2-2650-44D3-AB245E3D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1FD-D555-CA88-AE3D-44879A05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0385-1E46-8D07-3ED6-8456F6EEF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6F58-A8AA-C82E-B2ED-1D570854A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1FC6-FAD7-F0FE-B116-C9F9336DF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Algorithm</a:t>
            </a:r>
            <a:r>
              <a:rPr lang="en-US" dirty="0"/>
              <a:t>: What techniques have we learned? What is a good starting point?</a:t>
            </a:r>
          </a:p>
        </p:txBody>
      </p:sp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40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Run distinct elements algorithm and at the end of the stream, output a random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5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Insertion-Deletion Streams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sampling?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Different, simpler algorithm on insertion-only streams</a:t>
            </a:r>
          </a:p>
        </p:txBody>
      </p:sp>
    </p:spTree>
    <p:extLst>
      <p:ext uri="{BB962C8B-B14F-4D97-AF65-F5344CB8AC3E}">
        <p14:creationId xmlns:p14="http://schemas.microsoft.com/office/powerpoint/2010/main" val="377896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73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46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</a:t>
            </a:r>
            <a:r>
              <a:rPr lang="en-US"/>
              <a:t>, Galaxy AI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Team DAP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2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36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1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03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48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5927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94961C2-1867-D7D1-82D7-98A70CB71936}"/>
              </a:ext>
            </a:extLst>
          </p:cNvPr>
          <p:cNvSpPr/>
          <p:nvPr/>
        </p:nvSpPr>
        <p:spPr>
          <a:xfrm>
            <a:off x="4495805" y="5427315"/>
            <a:ext cx="243835" cy="26125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4C7D5-0EBF-012D-534C-04D5EA885F6E}"/>
                  </a:ext>
                </a:extLst>
              </p:cNvPr>
              <p:cNvSpPr txBox="1"/>
              <p:nvPr/>
            </p:nvSpPr>
            <p:spPr>
              <a:xfrm>
                <a:off x="4124600" y="5735872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4C7D5-0EBF-012D-534C-04D5EA885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00" y="5735872"/>
                <a:ext cx="574766" cy="523220"/>
              </a:xfrm>
              <a:prstGeom prst="rect">
                <a:avLst/>
              </a:prstGeom>
              <a:blipFill>
                <a:blip r:embed="rId11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662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all stream updates are processed,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minimum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 chosen uniformly at random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where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distinct elements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The larger the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 smaller we expect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be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19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 can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so by taking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independent instances, we get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1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Space guarantee: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independent instance, each independent instance keeps a single word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83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1214</Words>
  <Application>Microsoft Office PowerPoint</Application>
  <PresentationFormat>Widescreen</PresentationFormat>
  <Paragraphs>200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Distinct Elements (F_0 Estimation)</vt:lpstr>
      <vt:lpstr>Previously: Distinct Elements (F_0 Estimation)</vt:lpstr>
      <vt:lpstr>Previously: Distinct Elements (F_0 Estimation)</vt:lpstr>
      <vt:lpstr>Last Time: Sparse Recovery</vt:lpstr>
      <vt:lpstr>Last Time: Sparse Recovery</vt:lpstr>
      <vt:lpstr>Last Time: Sparse Recovery</vt:lpstr>
      <vt:lpstr>L_0 Sampling</vt:lpstr>
      <vt:lpstr>L_0 Sampling</vt:lpstr>
      <vt:lpstr>L_0 Sampling</vt:lpstr>
      <vt:lpstr>L_0 Sampling</vt:lpstr>
      <vt:lpstr>Previously: Distinct Elements (F_0 Estimation)</vt:lpstr>
      <vt:lpstr>L_0 Sampling</vt:lpstr>
      <vt:lpstr>Insertion-Deletion Streams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13</cp:revision>
  <dcterms:created xsi:type="dcterms:W3CDTF">2023-10-13T06:57:08Z</dcterms:created>
  <dcterms:modified xsi:type="dcterms:W3CDTF">2023-10-13T18:48:17Z</dcterms:modified>
</cp:coreProperties>
</file>