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861" r:id="rId2"/>
    <p:sldId id="261" r:id="rId3"/>
    <p:sldId id="763" r:id="rId4"/>
    <p:sldId id="1056" r:id="rId5"/>
    <p:sldId id="1107" r:id="rId6"/>
    <p:sldId id="1108" r:id="rId7"/>
    <p:sldId id="1057" r:id="rId8"/>
    <p:sldId id="1061" r:id="rId9"/>
    <p:sldId id="1058" r:id="rId10"/>
    <p:sldId id="1101" r:id="rId11"/>
    <p:sldId id="1102" r:id="rId12"/>
    <p:sldId id="1103" r:id="rId13"/>
    <p:sldId id="1104" r:id="rId14"/>
    <p:sldId id="1106" r:id="rId15"/>
    <p:sldId id="1105" r:id="rId16"/>
    <p:sldId id="1100" r:id="rId17"/>
    <p:sldId id="1059" r:id="rId18"/>
    <p:sldId id="1060" r:id="rId19"/>
    <p:sldId id="1062" r:id="rId20"/>
    <p:sldId id="1063" r:id="rId21"/>
    <p:sldId id="1064" r:id="rId22"/>
    <p:sldId id="1065" r:id="rId23"/>
    <p:sldId id="1066" r:id="rId24"/>
    <p:sldId id="1067" r:id="rId25"/>
    <p:sldId id="1068" r:id="rId26"/>
    <p:sldId id="1069" r:id="rId27"/>
    <p:sldId id="1070" r:id="rId28"/>
    <p:sldId id="1071" r:id="rId29"/>
    <p:sldId id="1072" r:id="rId30"/>
    <p:sldId id="1075" r:id="rId31"/>
    <p:sldId id="1076" r:id="rId32"/>
    <p:sldId id="1077" r:id="rId33"/>
    <p:sldId id="1078" r:id="rId34"/>
    <p:sldId id="1079" r:id="rId35"/>
    <p:sldId id="1080" r:id="rId36"/>
    <p:sldId id="1081" r:id="rId37"/>
    <p:sldId id="1082" r:id="rId38"/>
    <p:sldId id="1083" r:id="rId39"/>
    <p:sldId id="1084" r:id="rId40"/>
    <p:sldId id="1085" r:id="rId41"/>
    <p:sldId id="1086" r:id="rId42"/>
    <p:sldId id="1087" r:id="rId43"/>
    <p:sldId id="1088" r:id="rId44"/>
    <p:sldId id="1089" r:id="rId45"/>
    <p:sldId id="1091" r:id="rId46"/>
    <p:sldId id="1092" r:id="rId47"/>
    <p:sldId id="1093" r:id="rId48"/>
    <p:sldId id="1094" r:id="rId49"/>
    <p:sldId id="109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8F59F9-3B6D-42BC-885B-8A7674EE19A2}" v="377" dt="2023-10-05T00:38:51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BA8F59F9-3B6D-42BC-885B-8A7674EE19A2}"/>
    <pc:docChg chg="custSel addSld delSld modSld">
      <pc:chgData name="Samson Zhou" userId="be955f33642ecbf5" providerId="LiveId" clId="{BA8F59F9-3B6D-42BC-885B-8A7674EE19A2}" dt="2023-10-05T00:59:38.785" v="403" actId="2696"/>
      <pc:docMkLst>
        <pc:docMk/>
      </pc:docMkLst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2631622224" sldId="257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4072783048" sldId="258"/>
        </pc:sldMkLst>
      </pc:sldChg>
      <pc:sldChg chg="del">
        <pc:chgData name="Samson Zhou" userId="be955f33642ecbf5" providerId="LiveId" clId="{BA8F59F9-3B6D-42BC-885B-8A7674EE19A2}" dt="2023-10-05T00:59:38.785" v="403" actId="2696"/>
        <pc:sldMkLst>
          <pc:docMk/>
          <pc:sldMk cId="648920410" sldId="504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1543757032" sldId="634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1769079089" sldId="635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1248840127" sldId="636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4202478157" sldId="637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1644877389" sldId="639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1249417831" sldId="641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1830298926" sldId="642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1762094214" sldId="643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4263249267" sldId="644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1686570612" sldId="645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3934317131" sldId="646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2032744303" sldId="647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1495849292" sldId="648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2030400660" sldId="649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1087260528" sldId="650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3872879557" sldId="651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880022219" sldId="652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2987320851" sldId="653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3087736272" sldId="654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2252470055" sldId="655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452236361" sldId="656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760097476" sldId="657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580882036" sldId="658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118039920" sldId="659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3861899055" sldId="660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2326903876" sldId="661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1092708293" sldId="662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2974013346" sldId="663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1074980595" sldId="664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3443325620" sldId="665"/>
        </pc:sldMkLst>
      </pc:sldChg>
      <pc:sldChg chg="del">
        <pc:chgData name="Samson Zhou" userId="be955f33642ecbf5" providerId="LiveId" clId="{BA8F59F9-3B6D-42BC-885B-8A7674EE19A2}" dt="2023-10-05T00:59:38.785" v="403" actId="2696"/>
        <pc:sldMkLst>
          <pc:docMk/>
          <pc:sldMk cId="3065006565" sldId="787"/>
        </pc:sldMkLst>
      </pc:sldChg>
      <pc:sldChg chg="del">
        <pc:chgData name="Samson Zhou" userId="be955f33642ecbf5" providerId="LiveId" clId="{BA8F59F9-3B6D-42BC-885B-8A7674EE19A2}" dt="2023-10-05T00:59:38.785" v="403" actId="2696"/>
        <pc:sldMkLst>
          <pc:docMk/>
          <pc:sldMk cId="595624896" sldId="788"/>
        </pc:sldMkLst>
      </pc:sldChg>
      <pc:sldChg chg="modSp">
        <pc:chgData name="Samson Zhou" userId="be955f33642ecbf5" providerId="LiveId" clId="{BA8F59F9-3B6D-42BC-885B-8A7674EE19A2}" dt="2023-10-05T00:38:51.777" v="401" actId="20577"/>
        <pc:sldMkLst>
          <pc:docMk/>
          <pc:sldMk cId="693359190" sldId="1062"/>
        </pc:sldMkLst>
        <pc:spChg chg="mod">
          <ac:chgData name="Samson Zhou" userId="be955f33642ecbf5" providerId="LiveId" clId="{BA8F59F9-3B6D-42BC-885B-8A7674EE19A2}" dt="2023-10-05T00:38:51.777" v="401" actId="20577"/>
          <ac:spMkLst>
            <pc:docMk/>
            <pc:sldMk cId="693359190" sldId="1062"/>
            <ac:spMk id="5" creationId="{46EDD9D9-1338-4BC5-9D28-964A84C143C2}"/>
          </ac:spMkLst>
        </pc:spChg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3375593267" sldId="1098"/>
        </pc:sldMkLst>
      </pc:sldChg>
      <pc:sldChg chg="del">
        <pc:chgData name="Samson Zhou" userId="be955f33642ecbf5" providerId="LiveId" clId="{BA8F59F9-3B6D-42BC-885B-8A7674EE19A2}" dt="2023-10-05T00:40:01.102" v="402" actId="2696"/>
        <pc:sldMkLst>
          <pc:docMk/>
          <pc:sldMk cId="627436096" sldId="1099"/>
        </pc:sldMkLst>
      </pc:sldChg>
      <pc:sldChg chg="modSp add mod">
        <pc:chgData name="Samson Zhou" userId="be955f33642ecbf5" providerId="LiveId" clId="{BA8F59F9-3B6D-42BC-885B-8A7674EE19A2}" dt="2023-10-05T00:35:14.763" v="386" actId="27636"/>
        <pc:sldMkLst>
          <pc:docMk/>
          <pc:sldMk cId="2107246423" sldId="1100"/>
        </pc:sldMkLst>
        <pc:spChg chg="mod">
          <ac:chgData name="Samson Zhou" userId="be955f33642ecbf5" providerId="LiveId" clId="{BA8F59F9-3B6D-42BC-885B-8A7674EE19A2}" dt="2023-10-05T00:35:14.763" v="386" actId="27636"/>
          <ac:spMkLst>
            <pc:docMk/>
            <pc:sldMk cId="2107246423" sldId="1100"/>
            <ac:spMk id="5" creationId="{46EDD9D9-1338-4BC5-9D28-964A84C143C2}"/>
          </ac:spMkLst>
        </pc:spChg>
      </pc:sldChg>
      <pc:sldChg chg="modSp add">
        <pc:chgData name="Samson Zhou" userId="be955f33642ecbf5" providerId="LiveId" clId="{BA8F59F9-3B6D-42BC-885B-8A7674EE19A2}" dt="2023-10-05T00:35:20.530" v="388" actId="20577"/>
        <pc:sldMkLst>
          <pc:docMk/>
          <pc:sldMk cId="3220678030" sldId="1101"/>
        </pc:sldMkLst>
        <pc:spChg chg="mod">
          <ac:chgData name="Samson Zhou" userId="be955f33642ecbf5" providerId="LiveId" clId="{BA8F59F9-3B6D-42BC-885B-8A7674EE19A2}" dt="2023-10-05T00:35:20.530" v="388" actId="20577"/>
          <ac:spMkLst>
            <pc:docMk/>
            <pc:sldMk cId="3220678030" sldId="1101"/>
            <ac:spMk id="5" creationId="{46EDD9D9-1338-4BC5-9D28-964A84C143C2}"/>
          </ac:spMkLst>
        </pc:spChg>
      </pc:sldChg>
      <pc:sldChg chg="modSp add">
        <pc:chgData name="Samson Zhou" userId="be955f33642ecbf5" providerId="LiveId" clId="{BA8F59F9-3B6D-42BC-885B-8A7674EE19A2}" dt="2023-10-05T00:35:25.568" v="390" actId="20577"/>
        <pc:sldMkLst>
          <pc:docMk/>
          <pc:sldMk cId="1856376414" sldId="1102"/>
        </pc:sldMkLst>
        <pc:spChg chg="mod">
          <ac:chgData name="Samson Zhou" userId="be955f33642ecbf5" providerId="LiveId" clId="{BA8F59F9-3B6D-42BC-885B-8A7674EE19A2}" dt="2023-10-05T00:35:25.568" v="390" actId="20577"/>
          <ac:spMkLst>
            <pc:docMk/>
            <pc:sldMk cId="1856376414" sldId="1102"/>
            <ac:spMk id="5" creationId="{46EDD9D9-1338-4BC5-9D28-964A84C143C2}"/>
          </ac:spMkLst>
        </pc:spChg>
      </pc:sldChg>
      <pc:sldChg chg="modSp add">
        <pc:chgData name="Samson Zhou" userId="be955f33642ecbf5" providerId="LiveId" clId="{BA8F59F9-3B6D-42BC-885B-8A7674EE19A2}" dt="2023-10-05T00:35:30.396" v="392" actId="20577"/>
        <pc:sldMkLst>
          <pc:docMk/>
          <pc:sldMk cId="2084779273" sldId="1103"/>
        </pc:sldMkLst>
        <pc:spChg chg="mod">
          <ac:chgData name="Samson Zhou" userId="be955f33642ecbf5" providerId="LiveId" clId="{BA8F59F9-3B6D-42BC-885B-8A7674EE19A2}" dt="2023-10-05T00:35:30.396" v="392" actId="20577"/>
          <ac:spMkLst>
            <pc:docMk/>
            <pc:sldMk cId="2084779273" sldId="1103"/>
            <ac:spMk id="5" creationId="{46EDD9D9-1338-4BC5-9D28-964A84C143C2}"/>
          </ac:spMkLst>
        </pc:spChg>
      </pc:sldChg>
      <pc:sldChg chg="modSp add">
        <pc:chgData name="Samson Zhou" userId="be955f33642ecbf5" providerId="LiveId" clId="{BA8F59F9-3B6D-42BC-885B-8A7674EE19A2}" dt="2023-10-05T00:35:45.894" v="394" actId="20577"/>
        <pc:sldMkLst>
          <pc:docMk/>
          <pc:sldMk cId="459302257" sldId="1104"/>
        </pc:sldMkLst>
        <pc:spChg chg="mod">
          <ac:chgData name="Samson Zhou" userId="be955f33642ecbf5" providerId="LiveId" clId="{BA8F59F9-3B6D-42BC-885B-8A7674EE19A2}" dt="2023-10-05T00:35:45.894" v="394" actId="20577"/>
          <ac:spMkLst>
            <pc:docMk/>
            <pc:sldMk cId="459302257" sldId="1104"/>
            <ac:spMk id="5" creationId="{46EDD9D9-1338-4BC5-9D28-964A84C143C2}"/>
          </ac:spMkLst>
        </pc:spChg>
      </pc:sldChg>
      <pc:sldChg chg="modSp add mod">
        <pc:chgData name="Samson Zhou" userId="be955f33642ecbf5" providerId="LiveId" clId="{BA8F59F9-3B6D-42BC-885B-8A7674EE19A2}" dt="2023-10-05T00:35:54.287" v="398" actId="20577"/>
        <pc:sldMkLst>
          <pc:docMk/>
          <pc:sldMk cId="2159716047" sldId="1105"/>
        </pc:sldMkLst>
        <pc:spChg chg="mod">
          <ac:chgData name="Samson Zhou" userId="be955f33642ecbf5" providerId="LiveId" clId="{BA8F59F9-3B6D-42BC-885B-8A7674EE19A2}" dt="2023-10-05T00:35:54.287" v="398" actId="20577"/>
          <ac:spMkLst>
            <pc:docMk/>
            <pc:sldMk cId="2159716047" sldId="1105"/>
            <ac:spMk id="5" creationId="{46EDD9D9-1338-4BC5-9D28-964A84C143C2}"/>
          </ac:spMkLst>
        </pc:spChg>
      </pc:sldChg>
      <pc:sldChg chg="modSp add">
        <pc:chgData name="Samson Zhou" userId="be955f33642ecbf5" providerId="LiveId" clId="{BA8F59F9-3B6D-42BC-885B-8A7674EE19A2}" dt="2023-10-05T00:36:03.840" v="400" actId="20577"/>
        <pc:sldMkLst>
          <pc:docMk/>
          <pc:sldMk cId="1816498901" sldId="1106"/>
        </pc:sldMkLst>
        <pc:spChg chg="mod">
          <ac:chgData name="Samson Zhou" userId="be955f33642ecbf5" providerId="LiveId" clId="{BA8F59F9-3B6D-42BC-885B-8A7674EE19A2}" dt="2023-10-05T00:36:03.840" v="400" actId="20577"/>
          <ac:spMkLst>
            <pc:docMk/>
            <pc:sldMk cId="1816498901" sldId="1106"/>
            <ac:spMk id="5" creationId="{46EDD9D9-1338-4BC5-9D28-964A84C143C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F6A0B-F496-46B9-A990-D11FBD17920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589A9-E556-49D9-86B4-CA668B2C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49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7858-1F12-EFD6-05DC-8B73DF22D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80642-AE44-1593-38D3-C77D2213E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1F01C-2460-E99D-60FD-515CD39C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48C60-2885-2DC6-B13E-71B52DDB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C65B3-C99D-EBC2-2488-8FECA867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1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2D95-F6B4-6460-CBBA-A9573D26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7BA0F-5A88-7032-FE7B-25412C3ED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4C89-BF48-D03E-D71C-C746494A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0297C-640E-3020-50FA-C8733C2A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3FAF0-BC08-FE81-3E0A-61D637BB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7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D6729-11EF-9C10-6F33-0FA4EBD1B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527B9-51BF-079C-BBDC-CA6757DED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1A09F-8A22-66DB-1840-921CDAD0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9AE4A-EF84-8F61-E6EB-56315157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E4FD-3D4A-4A72-92B3-E0E7A538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0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161F-E0AF-2192-3BBA-22739D5D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2C9F-879D-E5E8-3D85-4B5F17F4F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4F5B0-8B10-D037-6B1A-D42443C6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93EA7-A9B7-1C51-9039-B1F50913C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57418-2AC8-5AC8-48E0-AFBFE6D2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8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1FB4-C87B-FCFF-033C-D105B302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0118A-2204-4664-FF66-DDEC0DFEF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2DAED-D59C-799F-D689-F6D96940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12AA4-7EC0-6CD4-B8CC-B873C44A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E0A41-D958-5738-F1D6-C399CF40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9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012A7-C398-47BE-EF2C-056BA859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5BAC9-8EA5-D71E-A81E-9C796C172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CC394-833F-F60B-EBB3-493ABF30E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AEC09-6D5B-CBD4-0091-F0F79CF8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6F5AF-D842-6435-E30D-C02D290A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C775E-4182-F073-5C8C-C8B0A0C8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2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D473-3F73-A559-0F1A-428F29866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32678-CDF2-1ABF-E7E9-88DE29AF3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33D42-B45D-AC7C-D72C-7E1D5BB97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D6AA5-C4D2-5323-4D63-371F2A2A7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09D5B-2F53-8310-B408-223DDEC37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4C85F-5767-0960-EC7C-9BB17C5A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21EE75-8976-028F-6FED-E01E3F46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E55E6B-E176-EFAD-C281-D2D99A38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9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E64F-4ADE-9691-DE53-1A6697F4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BBA9B-6559-044E-C990-B7E1A4BC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33DEB-63D5-3E86-D1DF-A4A9CAE3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F9E5B-5D78-7980-63BA-66ED45D9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2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8D5195-E085-B4B0-157D-E1ABD977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D2F5A1-786F-7CE7-EC03-AEC0C5D6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6A107-9398-AB98-169D-7774BE37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5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3B17-3831-5143-65F7-C0D9B7FF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CF5CB-ED68-FF71-385B-97193999B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A3B69-CD1D-3EE1-89FF-26B68E5A5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8654E-66FA-BBB3-4591-1CB483C7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21163-783E-359B-DDB7-EED1C6E4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4F9E9-0ED8-8970-03AF-291770AE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6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3129-3C0A-0B6D-FA06-F5682EF1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330352-A4C6-96A1-A3B3-12A15951E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674CC-F07F-EF5A-FD1A-94111C145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4B4B4-6DC0-93F6-FB07-7E2BC83B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40E39-1FDF-B9FC-19F0-915AC6C8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AABF4-B0B2-77A1-3D75-67427948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6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9D1391-C8B5-A19F-EE90-F15113CF6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F927F-14BF-38AC-55D8-B4E82678A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4BF15-6FD9-5C49-10F4-B64AE1FD4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58353-CEF6-4A42-9D47-166BF13E0D0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1C66B-98F5-4FAF-BFC4-A2D516CC0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73253-539F-E045-E021-3FC34E391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5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0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0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17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678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be indicator random variables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element of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sampled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and 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376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be indicator random variables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element of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sampled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and 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,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=|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779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be indicator random variables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element of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sampled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and 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,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=|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302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be indicator random variables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element of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sampled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and 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,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=|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498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be indicator random variables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element of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sampled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and 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,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=|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716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be indicator random variables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element of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sampled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and 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,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=|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246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can we say about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By Chebyshev’s inequality,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072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can we say about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By Chebyshev’s inequality,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581835" y="5171746"/>
                <a:ext cx="609600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835" y="5171746"/>
                <a:ext cx="6096000" cy="896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326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599764" y="2688522"/>
                <a:ext cx="609600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764" y="2688522"/>
                <a:ext cx="6096000" cy="896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/>
              <p:nvPr/>
            </p:nvSpPr>
            <p:spPr>
              <a:xfrm>
                <a:off x="2599764" y="5117957"/>
                <a:ext cx="6096000" cy="571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764" y="5117957"/>
                <a:ext cx="6096000" cy="571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35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variance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Linearity of variance for </a:t>
                </a:r>
                <a:r>
                  <a:rPr lang="en-US" i="1" dirty="0">
                    <a:solidFill>
                      <a:srgbClr val="00B050"/>
                    </a:solidFill>
                  </a:rPr>
                  <a:t>independent</a:t>
                </a:r>
                <a:r>
                  <a:rPr lang="en-US" dirty="0"/>
                  <a:t> random variables: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147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200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−200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+200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dirty="0"/>
                  <a:t> implies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Very good approximation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/>
              <p:nvPr/>
            </p:nvSpPr>
            <p:spPr>
              <a:xfrm>
                <a:off x="2474259" y="2670592"/>
                <a:ext cx="6096000" cy="571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259" y="2670592"/>
                <a:ext cx="6096000" cy="571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C79677-3133-0C54-EF86-99F2B31BC773}"/>
                  </a:ext>
                </a:extLst>
              </p:cNvPr>
              <p:cNvSpPr txBox="1"/>
              <p:nvPr/>
            </p:nvSpPr>
            <p:spPr>
              <a:xfrm>
                <a:off x="2644589" y="4447726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0.99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≤1.01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C79677-3133-0C54-EF86-99F2B31BC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589" y="4447726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225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algorithm does this suggest?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47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algorithm does this suggest?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Sample each item of the </a:t>
                </a:r>
                <a:r>
                  <a:rPr lang="en-US" i="1" dirty="0"/>
                  <a:t>universe</a:t>
                </a:r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acquire new universe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 the items in the data stream that are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2|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148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Sample each item of the </a:t>
                </a:r>
                <a:r>
                  <a:rPr lang="en-US" i="1" dirty="0"/>
                  <a:t>universe</a:t>
                </a:r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acquire new universe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 the items in the data stream that are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2|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What’s the problem with this approach?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224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to get a good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813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to get a good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A9199CF6-3CC9-FB5F-E84A-91D43FA37A56}"/>
              </a:ext>
            </a:extLst>
          </p:cNvPr>
          <p:cNvSpPr/>
          <p:nvPr/>
        </p:nvSpPr>
        <p:spPr>
          <a:xfrm>
            <a:off x="10787563" y="3369219"/>
            <a:ext cx="524436" cy="484095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8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numbers, 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047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numbers, 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714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formed by sampling each item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)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660724" y="3105151"/>
                <a:ext cx="609600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724" y="3105151"/>
                <a:ext cx="6096000" cy="896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/>
              <p:nvPr/>
            </p:nvSpPr>
            <p:spPr>
              <a:xfrm>
                <a:off x="2660724" y="5544677"/>
                <a:ext cx="6096000" cy="571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724" y="5544677"/>
                <a:ext cx="6096000" cy="571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265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formed by sampling each item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678141" y="3274539"/>
                <a:ext cx="6096000" cy="6141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41" y="3274539"/>
                <a:ext cx="6096000" cy="6141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/>
              <p:nvPr/>
            </p:nvSpPr>
            <p:spPr>
              <a:xfrm>
                <a:off x="2591056" y="5337594"/>
                <a:ext cx="6096000" cy="1000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56" y="5337594"/>
                <a:ext cx="6096000" cy="10007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50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with expected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8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becomes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“Bounding the deviation of a random variable in terms of its variance”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/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392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formed by sampling each item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dirty="0"/>
                  <a:t> implies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887147" y="2925069"/>
                <a:ext cx="6096000" cy="1000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147" y="2925069"/>
                <a:ext cx="6096000" cy="10007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44ECD1-991D-98D6-687F-3DC7EB46D00A}"/>
                  </a:ext>
                </a:extLst>
              </p:cNvPr>
              <p:cNvSpPr txBox="1"/>
              <p:nvPr/>
            </p:nvSpPr>
            <p:spPr>
              <a:xfrm>
                <a:off x="2712975" y="5325199"/>
                <a:ext cx="6096000" cy="974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44ECD1-991D-98D6-687F-3DC7EB46D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75" y="5325199"/>
                <a:ext cx="6096000" cy="9743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857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other words,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88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other words,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Recall, we required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183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other words,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Recall, we required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018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other words,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Recall, we required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What is the problem here?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616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other words,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Recall, we required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What is the problem here?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xplosion: 14 Points 2">
                <a:extLst>
                  <a:ext uri="{FF2B5EF4-FFF2-40B4-BE49-F238E27FC236}">
                    <a16:creationId xmlns:a16="http://schemas.microsoft.com/office/drawing/2014/main" id="{C92B5E58-3ACB-8C69-A29A-049BA70102F2}"/>
                  </a:ext>
                </a:extLst>
              </p:cNvPr>
              <p:cNvSpPr/>
              <p:nvPr/>
            </p:nvSpPr>
            <p:spPr>
              <a:xfrm>
                <a:off x="7757000" y="2324598"/>
                <a:ext cx="4413941" cy="4102216"/>
              </a:xfrm>
              <a:custGeom>
                <a:avLst/>
                <a:gdLst>
                  <a:gd name="connsiteX0" fmla="*/ 11462 w 21600"/>
                  <a:gd name="connsiteY0" fmla="*/ 4342 h 21600"/>
                  <a:gd name="connsiteX1" fmla="*/ 14790 w 21600"/>
                  <a:gd name="connsiteY1" fmla="*/ 0 h 21600"/>
                  <a:gd name="connsiteX2" fmla="*/ 14525 w 21600"/>
                  <a:gd name="connsiteY2" fmla="*/ 5777 h 21600"/>
                  <a:gd name="connsiteX3" fmla="*/ 18007 w 21600"/>
                  <a:gd name="connsiteY3" fmla="*/ 3172 h 21600"/>
                  <a:gd name="connsiteX4" fmla="*/ 16380 w 21600"/>
                  <a:gd name="connsiteY4" fmla="*/ 6532 h 21600"/>
                  <a:gd name="connsiteX5" fmla="*/ 21600 w 21600"/>
                  <a:gd name="connsiteY5" fmla="*/ 6645 h 21600"/>
                  <a:gd name="connsiteX6" fmla="*/ 16985 w 21600"/>
                  <a:gd name="connsiteY6" fmla="*/ 9402 h 21600"/>
                  <a:gd name="connsiteX7" fmla="*/ 18270 w 21600"/>
                  <a:gd name="connsiteY7" fmla="*/ 11290 h 21600"/>
                  <a:gd name="connsiteX8" fmla="*/ 16380 w 21600"/>
                  <a:gd name="connsiteY8" fmla="*/ 12310 h 21600"/>
                  <a:gd name="connsiteX9" fmla="*/ 18877 w 21600"/>
                  <a:gd name="connsiteY9" fmla="*/ 15632 h 21600"/>
                  <a:gd name="connsiteX10" fmla="*/ 14640 w 21600"/>
                  <a:gd name="connsiteY10" fmla="*/ 14350 h 21600"/>
                  <a:gd name="connsiteX11" fmla="*/ 14942 w 21600"/>
                  <a:gd name="connsiteY11" fmla="*/ 17370 h 21600"/>
                  <a:gd name="connsiteX12" fmla="*/ 12180 w 21600"/>
                  <a:gd name="connsiteY12" fmla="*/ 15935 h 21600"/>
                  <a:gd name="connsiteX13" fmla="*/ 11612 w 21600"/>
                  <a:gd name="connsiteY13" fmla="*/ 18842 h 21600"/>
                  <a:gd name="connsiteX14" fmla="*/ 9872 w 21600"/>
                  <a:gd name="connsiteY14" fmla="*/ 17370 h 21600"/>
                  <a:gd name="connsiteX15" fmla="*/ 8700 w 21600"/>
                  <a:gd name="connsiteY15" fmla="*/ 19712 h 21600"/>
                  <a:gd name="connsiteX16" fmla="*/ 7527 w 21600"/>
                  <a:gd name="connsiteY16" fmla="*/ 18125 h 21600"/>
                  <a:gd name="connsiteX17" fmla="*/ 4917 w 21600"/>
                  <a:gd name="connsiteY17" fmla="*/ 21600 h 21600"/>
                  <a:gd name="connsiteX18" fmla="*/ 4805 w 21600"/>
                  <a:gd name="connsiteY18" fmla="*/ 18240 h 21600"/>
                  <a:gd name="connsiteX19" fmla="*/ 1285 w 21600"/>
                  <a:gd name="connsiteY19" fmla="*/ 17825 h 21600"/>
                  <a:gd name="connsiteX20" fmla="*/ 3330 w 21600"/>
                  <a:gd name="connsiteY20" fmla="*/ 15370 h 21600"/>
                  <a:gd name="connsiteX21" fmla="*/ 0 w 21600"/>
                  <a:gd name="connsiteY21" fmla="*/ 12877 h 21600"/>
                  <a:gd name="connsiteX22" fmla="*/ 3935 w 21600"/>
                  <a:gd name="connsiteY22" fmla="*/ 11592 h 21600"/>
                  <a:gd name="connsiteX23" fmla="*/ 1172 w 21600"/>
                  <a:gd name="connsiteY23" fmla="*/ 8270 h 21600"/>
                  <a:gd name="connsiteX24" fmla="*/ 5372 w 21600"/>
                  <a:gd name="connsiteY24" fmla="*/ 7817 h 21600"/>
                  <a:gd name="connsiteX25" fmla="*/ 4502 w 21600"/>
                  <a:gd name="connsiteY25" fmla="*/ 3625 h 21600"/>
                  <a:gd name="connsiteX26" fmla="*/ 8550 w 21600"/>
                  <a:gd name="connsiteY26" fmla="*/ 6382 h 21600"/>
                  <a:gd name="connsiteX27" fmla="*/ 9722 w 21600"/>
                  <a:gd name="connsiteY27" fmla="*/ 1887 h 21600"/>
                  <a:gd name="connsiteX28" fmla="*/ 11462 w 21600"/>
                  <a:gd name="connsiteY28" fmla="*/ 4342 h 21600"/>
                  <a:gd name="connsiteX0" fmla="*/ 10290 w 20428"/>
                  <a:gd name="connsiteY0" fmla="*/ 4342 h 21600"/>
                  <a:gd name="connsiteX1" fmla="*/ 13618 w 20428"/>
                  <a:gd name="connsiteY1" fmla="*/ 0 h 21600"/>
                  <a:gd name="connsiteX2" fmla="*/ 13353 w 20428"/>
                  <a:gd name="connsiteY2" fmla="*/ 5777 h 21600"/>
                  <a:gd name="connsiteX3" fmla="*/ 16835 w 20428"/>
                  <a:gd name="connsiteY3" fmla="*/ 3172 h 21600"/>
                  <a:gd name="connsiteX4" fmla="*/ 15208 w 20428"/>
                  <a:gd name="connsiteY4" fmla="*/ 6532 h 21600"/>
                  <a:gd name="connsiteX5" fmla="*/ 20428 w 20428"/>
                  <a:gd name="connsiteY5" fmla="*/ 6645 h 21600"/>
                  <a:gd name="connsiteX6" fmla="*/ 15813 w 20428"/>
                  <a:gd name="connsiteY6" fmla="*/ 9402 h 21600"/>
                  <a:gd name="connsiteX7" fmla="*/ 17098 w 20428"/>
                  <a:gd name="connsiteY7" fmla="*/ 11290 h 21600"/>
                  <a:gd name="connsiteX8" fmla="*/ 15208 w 20428"/>
                  <a:gd name="connsiteY8" fmla="*/ 12310 h 21600"/>
                  <a:gd name="connsiteX9" fmla="*/ 17705 w 20428"/>
                  <a:gd name="connsiteY9" fmla="*/ 15632 h 21600"/>
                  <a:gd name="connsiteX10" fmla="*/ 13468 w 20428"/>
                  <a:gd name="connsiteY10" fmla="*/ 14350 h 21600"/>
                  <a:gd name="connsiteX11" fmla="*/ 13770 w 20428"/>
                  <a:gd name="connsiteY11" fmla="*/ 17370 h 21600"/>
                  <a:gd name="connsiteX12" fmla="*/ 11008 w 20428"/>
                  <a:gd name="connsiteY12" fmla="*/ 15935 h 21600"/>
                  <a:gd name="connsiteX13" fmla="*/ 10440 w 20428"/>
                  <a:gd name="connsiteY13" fmla="*/ 18842 h 21600"/>
                  <a:gd name="connsiteX14" fmla="*/ 8700 w 20428"/>
                  <a:gd name="connsiteY14" fmla="*/ 17370 h 21600"/>
                  <a:gd name="connsiteX15" fmla="*/ 7528 w 20428"/>
                  <a:gd name="connsiteY15" fmla="*/ 19712 h 21600"/>
                  <a:gd name="connsiteX16" fmla="*/ 6355 w 20428"/>
                  <a:gd name="connsiteY16" fmla="*/ 18125 h 21600"/>
                  <a:gd name="connsiteX17" fmla="*/ 3745 w 20428"/>
                  <a:gd name="connsiteY17" fmla="*/ 21600 h 21600"/>
                  <a:gd name="connsiteX18" fmla="*/ 3633 w 20428"/>
                  <a:gd name="connsiteY18" fmla="*/ 18240 h 21600"/>
                  <a:gd name="connsiteX19" fmla="*/ 113 w 20428"/>
                  <a:gd name="connsiteY19" fmla="*/ 17825 h 21600"/>
                  <a:gd name="connsiteX20" fmla="*/ 2158 w 20428"/>
                  <a:gd name="connsiteY20" fmla="*/ 15370 h 21600"/>
                  <a:gd name="connsiteX21" fmla="*/ 274 w 20428"/>
                  <a:gd name="connsiteY21" fmla="*/ 13217 h 21600"/>
                  <a:gd name="connsiteX22" fmla="*/ 2763 w 20428"/>
                  <a:gd name="connsiteY22" fmla="*/ 11592 h 21600"/>
                  <a:gd name="connsiteX23" fmla="*/ 0 w 20428"/>
                  <a:gd name="connsiteY23" fmla="*/ 8270 h 21600"/>
                  <a:gd name="connsiteX24" fmla="*/ 4200 w 20428"/>
                  <a:gd name="connsiteY24" fmla="*/ 7817 h 21600"/>
                  <a:gd name="connsiteX25" fmla="*/ 3330 w 20428"/>
                  <a:gd name="connsiteY25" fmla="*/ 3625 h 21600"/>
                  <a:gd name="connsiteX26" fmla="*/ 7378 w 20428"/>
                  <a:gd name="connsiteY26" fmla="*/ 6382 h 21600"/>
                  <a:gd name="connsiteX27" fmla="*/ 8550 w 20428"/>
                  <a:gd name="connsiteY27" fmla="*/ 1887 h 21600"/>
                  <a:gd name="connsiteX28" fmla="*/ 10290 w 20428"/>
                  <a:gd name="connsiteY28" fmla="*/ 4342 h 21600"/>
                  <a:gd name="connsiteX0" fmla="*/ 10290 w 20428"/>
                  <a:gd name="connsiteY0" fmla="*/ 4342 h 21600"/>
                  <a:gd name="connsiteX1" fmla="*/ 13618 w 20428"/>
                  <a:gd name="connsiteY1" fmla="*/ 0 h 21600"/>
                  <a:gd name="connsiteX2" fmla="*/ 13353 w 20428"/>
                  <a:gd name="connsiteY2" fmla="*/ 5777 h 21600"/>
                  <a:gd name="connsiteX3" fmla="*/ 16835 w 20428"/>
                  <a:gd name="connsiteY3" fmla="*/ 3172 h 21600"/>
                  <a:gd name="connsiteX4" fmla="*/ 15208 w 20428"/>
                  <a:gd name="connsiteY4" fmla="*/ 6532 h 21600"/>
                  <a:gd name="connsiteX5" fmla="*/ 20428 w 20428"/>
                  <a:gd name="connsiteY5" fmla="*/ 6645 h 21600"/>
                  <a:gd name="connsiteX6" fmla="*/ 15813 w 20428"/>
                  <a:gd name="connsiteY6" fmla="*/ 9402 h 21600"/>
                  <a:gd name="connsiteX7" fmla="*/ 17098 w 20428"/>
                  <a:gd name="connsiteY7" fmla="*/ 11290 h 21600"/>
                  <a:gd name="connsiteX8" fmla="*/ 15208 w 20428"/>
                  <a:gd name="connsiteY8" fmla="*/ 12310 h 21600"/>
                  <a:gd name="connsiteX9" fmla="*/ 17705 w 20428"/>
                  <a:gd name="connsiteY9" fmla="*/ 15632 h 21600"/>
                  <a:gd name="connsiteX10" fmla="*/ 13468 w 20428"/>
                  <a:gd name="connsiteY10" fmla="*/ 14350 h 21600"/>
                  <a:gd name="connsiteX11" fmla="*/ 13770 w 20428"/>
                  <a:gd name="connsiteY11" fmla="*/ 17370 h 21600"/>
                  <a:gd name="connsiteX12" fmla="*/ 11008 w 20428"/>
                  <a:gd name="connsiteY12" fmla="*/ 15935 h 21600"/>
                  <a:gd name="connsiteX13" fmla="*/ 10440 w 20428"/>
                  <a:gd name="connsiteY13" fmla="*/ 18842 h 21600"/>
                  <a:gd name="connsiteX14" fmla="*/ 8700 w 20428"/>
                  <a:gd name="connsiteY14" fmla="*/ 17370 h 21600"/>
                  <a:gd name="connsiteX15" fmla="*/ 7528 w 20428"/>
                  <a:gd name="connsiteY15" fmla="*/ 19712 h 21600"/>
                  <a:gd name="connsiteX16" fmla="*/ 6355 w 20428"/>
                  <a:gd name="connsiteY16" fmla="*/ 18125 h 21600"/>
                  <a:gd name="connsiteX17" fmla="*/ 3745 w 20428"/>
                  <a:gd name="connsiteY17" fmla="*/ 21600 h 21600"/>
                  <a:gd name="connsiteX18" fmla="*/ 3633 w 20428"/>
                  <a:gd name="connsiteY18" fmla="*/ 18240 h 21600"/>
                  <a:gd name="connsiteX19" fmla="*/ 113 w 20428"/>
                  <a:gd name="connsiteY19" fmla="*/ 17825 h 21600"/>
                  <a:gd name="connsiteX20" fmla="*/ 2158 w 20428"/>
                  <a:gd name="connsiteY20" fmla="*/ 15370 h 21600"/>
                  <a:gd name="connsiteX21" fmla="*/ 274 w 20428"/>
                  <a:gd name="connsiteY21" fmla="*/ 13217 h 21600"/>
                  <a:gd name="connsiteX22" fmla="*/ 1572 w 20428"/>
                  <a:gd name="connsiteY22" fmla="*/ 11592 h 21600"/>
                  <a:gd name="connsiteX23" fmla="*/ 0 w 20428"/>
                  <a:gd name="connsiteY23" fmla="*/ 8270 h 21600"/>
                  <a:gd name="connsiteX24" fmla="*/ 4200 w 20428"/>
                  <a:gd name="connsiteY24" fmla="*/ 7817 h 21600"/>
                  <a:gd name="connsiteX25" fmla="*/ 3330 w 20428"/>
                  <a:gd name="connsiteY25" fmla="*/ 3625 h 21600"/>
                  <a:gd name="connsiteX26" fmla="*/ 7378 w 20428"/>
                  <a:gd name="connsiteY26" fmla="*/ 6382 h 21600"/>
                  <a:gd name="connsiteX27" fmla="*/ 8550 w 20428"/>
                  <a:gd name="connsiteY27" fmla="*/ 1887 h 21600"/>
                  <a:gd name="connsiteX28" fmla="*/ 10290 w 20428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5813 w 18003"/>
                  <a:gd name="connsiteY6" fmla="*/ 9402 h 21600"/>
                  <a:gd name="connsiteX7" fmla="*/ 17098 w 18003"/>
                  <a:gd name="connsiteY7" fmla="*/ 11290 h 21600"/>
                  <a:gd name="connsiteX8" fmla="*/ 15208 w 18003"/>
                  <a:gd name="connsiteY8" fmla="*/ 12310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6962 w 18003"/>
                  <a:gd name="connsiteY6" fmla="*/ 9791 h 21600"/>
                  <a:gd name="connsiteX7" fmla="*/ 17098 w 18003"/>
                  <a:gd name="connsiteY7" fmla="*/ 11290 h 21600"/>
                  <a:gd name="connsiteX8" fmla="*/ 15208 w 18003"/>
                  <a:gd name="connsiteY8" fmla="*/ 12310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6962 w 18003"/>
                  <a:gd name="connsiteY6" fmla="*/ 9791 h 21600"/>
                  <a:gd name="connsiteX7" fmla="*/ 17098 w 18003"/>
                  <a:gd name="connsiteY7" fmla="*/ 11290 h 21600"/>
                  <a:gd name="connsiteX8" fmla="*/ 16782 w 18003"/>
                  <a:gd name="connsiteY8" fmla="*/ 12699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9140"/>
                  <a:gd name="connsiteY0" fmla="*/ 4342 h 21600"/>
                  <a:gd name="connsiteX1" fmla="*/ 13618 w 19140"/>
                  <a:gd name="connsiteY1" fmla="*/ 0 h 21600"/>
                  <a:gd name="connsiteX2" fmla="*/ 13353 w 19140"/>
                  <a:gd name="connsiteY2" fmla="*/ 5777 h 21600"/>
                  <a:gd name="connsiteX3" fmla="*/ 16835 w 19140"/>
                  <a:gd name="connsiteY3" fmla="*/ 3172 h 21600"/>
                  <a:gd name="connsiteX4" fmla="*/ 15208 w 19140"/>
                  <a:gd name="connsiteY4" fmla="*/ 6532 h 21600"/>
                  <a:gd name="connsiteX5" fmla="*/ 18003 w 19140"/>
                  <a:gd name="connsiteY5" fmla="*/ 7472 h 21600"/>
                  <a:gd name="connsiteX6" fmla="*/ 16962 w 19140"/>
                  <a:gd name="connsiteY6" fmla="*/ 9791 h 21600"/>
                  <a:gd name="connsiteX7" fmla="*/ 19140 w 19140"/>
                  <a:gd name="connsiteY7" fmla="*/ 11582 h 21600"/>
                  <a:gd name="connsiteX8" fmla="*/ 16782 w 19140"/>
                  <a:gd name="connsiteY8" fmla="*/ 12699 h 21600"/>
                  <a:gd name="connsiteX9" fmla="*/ 17705 w 19140"/>
                  <a:gd name="connsiteY9" fmla="*/ 15632 h 21600"/>
                  <a:gd name="connsiteX10" fmla="*/ 13468 w 19140"/>
                  <a:gd name="connsiteY10" fmla="*/ 14350 h 21600"/>
                  <a:gd name="connsiteX11" fmla="*/ 13770 w 19140"/>
                  <a:gd name="connsiteY11" fmla="*/ 17370 h 21600"/>
                  <a:gd name="connsiteX12" fmla="*/ 11008 w 19140"/>
                  <a:gd name="connsiteY12" fmla="*/ 15935 h 21600"/>
                  <a:gd name="connsiteX13" fmla="*/ 10440 w 19140"/>
                  <a:gd name="connsiteY13" fmla="*/ 18842 h 21600"/>
                  <a:gd name="connsiteX14" fmla="*/ 8700 w 19140"/>
                  <a:gd name="connsiteY14" fmla="*/ 17370 h 21600"/>
                  <a:gd name="connsiteX15" fmla="*/ 7528 w 19140"/>
                  <a:gd name="connsiteY15" fmla="*/ 19712 h 21600"/>
                  <a:gd name="connsiteX16" fmla="*/ 6355 w 19140"/>
                  <a:gd name="connsiteY16" fmla="*/ 18125 h 21600"/>
                  <a:gd name="connsiteX17" fmla="*/ 3745 w 19140"/>
                  <a:gd name="connsiteY17" fmla="*/ 21600 h 21600"/>
                  <a:gd name="connsiteX18" fmla="*/ 3633 w 19140"/>
                  <a:gd name="connsiteY18" fmla="*/ 18240 h 21600"/>
                  <a:gd name="connsiteX19" fmla="*/ 113 w 19140"/>
                  <a:gd name="connsiteY19" fmla="*/ 17825 h 21600"/>
                  <a:gd name="connsiteX20" fmla="*/ 2158 w 19140"/>
                  <a:gd name="connsiteY20" fmla="*/ 15370 h 21600"/>
                  <a:gd name="connsiteX21" fmla="*/ 274 w 19140"/>
                  <a:gd name="connsiteY21" fmla="*/ 13217 h 21600"/>
                  <a:gd name="connsiteX22" fmla="*/ 1572 w 19140"/>
                  <a:gd name="connsiteY22" fmla="*/ 11592 h 21600"/>
                  <a:gd name="connsiteX23" fmla="*/ 0 w 19140"/>
                  <a:gd name="connsiteY23" fmla="*/ 8270 h 21600"/>
                  <a:gd name="connsiteX24" fmla="*/ 4200 w 19140"/>
                  <a:gd name="connsiteY24" fmla="*/ 7817 h 21600"/>
                  <a:gd name="connsiteX25" fmla="*/ 3330 w 19140"/>
                  <a:gd name="connsiteY25" fmla="*/ 3625 h 21600"/>
                  <a:gd name="connsiteX26" fmla="*/ 7378 w 19140"/>
                  <a:gd name="connsiteY26" fmla="*/ 6382 h 21600"/>
                  <a:gd name="connsiteX27" fmla="*/ 8550 w 19140"/>
                  <a:gd name="connsiteY27" fmla="*/ 1887 h 21600"/>
                  <a:gd name="connsiteX28" fmla="*/ 10290 w 19140"/>
                  <a:gd name="connsiteY28" fmla="*/ 4342 h 21600"/>
                  <a:gd name="connsiteX0" fmla="*/ 10290 w 19140"/>
                  <a:gd name="connsiteY0" fmla="*/ 4342 h 21600"/>
                  <a:gd name="connsiteX1" fmla="*/ 13618 w 19140"/>
                  <a:gd name="connsiteY1" fmla="*/ 0 h 21600"/>
                  <a:gd name="connsiteX2" fmla="*/ 13353 w 19140"/>
                  <a:gd name="connsiteY2" fmla="*/ 5777 h 21600"/>
                  <a:gd name="connsiteX3" fmla="*/ 16835 w 19140"/>
                  <a:gd name="connsiteY3" fmla="*/ 3172 h 21600"/>
                  <a:gd name="connsiteX4" fmla="*/ 15208 w 19140"/>
                  <a:gd name="connsiteY4" fmla="*/ 6532 h 21600"/>
                  <a:gd name="connsiteX5" fmla="*/ 18003 w 19140"/>
                  <a:gd name="connsiteY5" fmla="*/ 7472 h 21600"/>
                  <a:gd name="connsiteX6" fmla="*/ 16962 w 19140"/>
                  <a:gd name="connsiteY6" fmla="*/ 9791 h 21600"/>
                  <a:gd name="connsiteX7" fmla="*/ 19140 w 19140"/>
                  <a:gd name="connsiteY7" fmla="*/ 11582 h 21600"/>
                  <a:gd name="connsiteX8" fmla="*/ 16782 w 19140"/>
                  <a:gd name="connsiteY8" fmla="*/ 12699 h 21600"/>
                  <a:gd name="connsiteX9" fmla="*/ 17705 w 19140"/>
                  <a:gd name="connsiteY9" fmla="*/ 15632 h 21600"/>
                  <a:gd name="connsiteX10" fmla="*/ 13468 w 19140"/>
                  <a:gd name="connsiteY10" fmla="*/ 14350 h 21600"/>
                  <a:gd name="connsiteX11" fmla="*/ 13770 w 19140"/>
                  <a:gd name="connsiteY11" fmla="*/ 17370 h 21600"/>
                  <a:gd name="connsiteX12" fmla="*/ 11008 w 19140"/>
                  <a:gd name="connsiteY12" fmla="*/ 15935 h 21600"/>
                  <a:gd name="connsiteX13" fmla="*/ 10440 w 19140"/>
                  <a:gd name="connsiteY13" fmla="*/ 18842 h 21600"/>
                  <a:gd name="connsiteX14" fmla="*/ 8700 w 19140"/>
                  <a:gd name="connsiteY14" fmla="*/ 17370 h 21600"/>
                  <a:gd name="connsiteX15" fmla="*/ 7528 w 19140"/>
                  <a:gd name="connsiteY15" fmla="*/ 19712 h 21600"/>
                  <a:gd name="connsiteX16" fmla="*/ 6355 w 19140"/>
                  <a:gd name="connsiteY16" fmla="*/ 18125 h 21600"/>
                  <a:gd name="connsiteX17" fmla="*/ 3745 w 19140"/>
                  <a:gd name="connsiteY17" fmla="*/ 21600 h 21600"/>
                  <a:gd name="connsiteX18" fmla="*/ 5505 w 19140"/>
                  <a:gd name="connsiteY18" fmla="*/ 14690 h 21600"/>
                  <a:gd name="connsiteX19" fmla="*/ 113 w 19140"/>
                  <a:gd name="connsiteY19" fmla="*/ 17825 h 21600"/>
                  <a:gd name="connsiteX20" fmla="*/ 2158 w 19140"/>
                  <a:gd name="connsiteY20" fmla="*/ 15370 h 21600"/>
                  <a:gd name="connsiteX21" fmla="*/ 274 w 19140"/>
                  <a:gd name="connsiteY21" fmla="*/ 13217 h 21600"/>
                  <a:gd name="connsiteX22" fmla="*/ 1572 w 19140"/>
                  <a:gd name="connsiteY22" fmla="*/ 11592 h 21600"/>
                  <a:gd name="connsiteX23" fmla="*/ 0 w 19140"/>
                  <a:gd name="connsiteY23" fmla="*/ 8270 h 21600"/>
                  <a:gd name="connsiteX24" fmla="*/ 4200 w 19140"/>
                  <a:gd name="connsiteY24" fmla="*/ 7817 h 21600"/>
                  <a:gd name="connsiteX25" fmla="*/ 3330 w 19140"/>
                  <a:gd name="connsiteY25" fmla="*/ 3625 h 21600"/>
                  <a:gd name="connsiteX26" fmla="*/ 7378 w 19140"/>
                  <a:gd name="connsiteY26" fmla="*/ 6382 h 21600"/>
                  <a:gd name="connsiteX27" fmla="*/ 8550 w 19140"/>
                  <a:gd name="connsiteY27" fmla="*/ 1887 h 21600"/>
                  <a:gd name="connsiteX28" fmla="*/ 10290 w 19140"/>
                  <a:gd name="connsiteY28" fmla="*/ 4342 h 21600"/>
                  <a:gd name="connsiteX0" fmla="*/ 10290 w 19832"/>
                  <a:gd name="connsiteY0" fmla="*/ 4342 h 21600"/>
                  <a:gd name="connsiteX1" fmla="*/ 13618 w 19832"/>
                  <a:gd name="connsiteY1" fmla="*/ 0 h 21600"/>
                  <a:gd name="connsiteX2" fmla="*/ 13353 w 19832"/>
                  <a:gd name="connsiteY2" fmla="*/ 5777 h 21600"/>
                  <a:gd name="connsiteX3" fmla="*/ 16835 w 19832"/>
                  <a:gd name="connsiteY3" fmla="*/ 3172 h 21600"/>
                  <a:gd name="connsiteX4" fmla="*/ 15208 w 19832"/>
                  <a:gd name="connsiteY4" fmla="*/ 6532 h 21600"/>
                  <a:gd name="connsiteX5" fmla="*/ 19832 w 19832"/>
                  <a:gd name="connsiteY5" fmla="*/ 7277 h 21600"/>
                  <a:gd name="connsiteX6" fmla="*/ 16962 w 19832"/>
                  <a:gd name="connsiteY6" fmla="*/ 9791 h 21600"/>
                  <a:gd name="connsiteX7" fmla="*/ 19140 w 19832"/>
                  <a:gd name="connsiteY7" fmla="*/ 11582 h 21600"/>
                  <a:gd name="connsiteX8" fmla="*/ 16782 w 19832"/>
                  <a:gd name="connsiteY8" fmla="*/ 12699 h 21600"/>
                  <a:gd name="connsiteX9" fmla="*/ 17705 w 19832"/>
                  <a:gd name="connsiteY9" fmla="*/ 15632 h 21600"/>
                  <a:gd name="connsiteX10" fmla="*/ 13468 w 19832"/>
                  <a:gd name="connsiteY10" fmla="*/ 14350 h 21600"/>
                  <a:gd name="connsiteX11" fmla="*/ 13770 w 19832"/>
                  <a:gd name="connsiteY11" fmla="*/ 17370 h 21600"/>
                  <a:gd name="connsiteX12" fmla="*/ 11008 w 19832"/>
                  <a:gd name="connsiteY12" fmla="*/ 15935 h 21600"/>
                  <a:gd name="connsiteX13" fmla="*/ 10440 w 19832"/>
                  <a:gd name="connsiteY13" fmla="*/ 18842 h 21600"/>
                  <a:gd name="connsiteX14" fmla="*/ 8700 w 19832"/>
                  <a:gd name="connsiteY14" fmla="*/ 17370 h 21600"/>
                  <a:gd name="connsiteX15" fmla="*/ 7528 w 19832"/>
                  <a:gd name="connsiteY15" fmla="*/ 19712 h 21600"/>
                  <a:gd name="connsiteX16" fmla="*/ 6355 w 19832"/>
                  <a:gd name="connsiteY16" fmla="*/ 18125 h 21600"/>
                  <a:gd name="connsiteX17" fmla="*/ 3745 w 19832"/>
                  <a:gd name="connsiteY17" fmla="*/ 21600 h 21600"/>
                  <a:gd name="connsiteX18" fmla="*/ 5505 w 19832"/>
                  <a:gd name="connsiteY18" fmla="*/ 14690 h 21600"/>
                  <a:gd name="connsiteX19" fmla="*/ 113 w 19832"/>
                  <a:gd name="connsiteY19" fmla="*/ 17825 h 21600"/>
                  <a:gd name="connsiteX20" fmla="*/ 2158 w 19832"/>
                  <a:gd name="connsiteY20" fmla="*/ 15370 h 21600"/>
                  <a:gd name="connsiteX21" fmla="*/ 274 w 19832"/>
                  <a:gd name="connsiteY21" fmla="*/ 13217 h 21600"/>
                  <a:gd name="connsiteX22" fmla="*/ 1572 w 19832"/>
                  <a:gd name="connsiteY22" fmla="*/ 11592 h 21600"/>
                  <a:gd name="connsiteX23" fmla="*/ 0 w 19832"/>
                  <a:gd name="connsiteY23" fmla="*/ 8270 h 21600"/>
                  <a:gd name="connsiteX24" fmla="*/ 4200 w 19832"/>
                  <a:gd name="connsiteY24" fmla="*/ 7817 h 21600"/>
                  <a:gd name="connsiteX25" fmla="*/ 3330 w 19832"/>
                  <a:gd name="connsiteY25" fmla="*/ 3625 h 21600"/>
                  <a:gd name="connsiteX26" fmla="*/ 7378 w 19832"/>
                  <a:gd name="connsiteY26" fmla="*/ 6382 h 21600"/>
                  <a:gd name="connsiteX27" fmla="*/ 8550 w 19832"/>
                  <a:gd name="connsiteY27" fmla="*/ 1887 h 21600"/>
                  <a:gd name="connsiteX28" fmla="*/ 10290 w 19832"/>
                  <a:gd name="connsiteY28" fmla="*/ 4342 h 21600"/>
                  <a:gd name="connsiteX0" fmla="*/ 10290 w 19832"/>
                  <a:gd name="connsiteY0" fmla="*/ 4342 h 21600"/>
                  <a:gd name="connsiteX1" fmla="*/ 13618 w 19832"/>
                  <a:gd name="connsiteY1" fmla="*/ 0 h 21600"/>
                  <a:gd name="connsiteX2" fmla="*/ 13353 w 19832"/>
                  <a:gd name="connsiteY2" fmla="*/ 5777 h 21600"/>
                  <a:gd name="connsiteX3" fmla="*/ 16835 w 19832"/>
                  <a:gd name="connsiteY3" fmla="*/ 3172 h 21600"/>
                  <a:gd name="connsiteX4" fmla="*/ 15208 w 19832"/>
                  <a:gd name="connsiteY4" fmla="*/ 6532 h 21600"/>
                  <a:gd name="connsiteX5" fmla="*/ 19832 w 19832"/>
                  <a:gd name="connsiteY5" fmla="*/ 7277 h 21600"/>
                  <a:gd name="connsiteX6" fmla="*/ 18323 w 19832"/>
                  <a:gd name="connsiteY6" fmla="*/ 9742 h 21600"/>
                  <a:gd name="connsiteX7" fmla="*/ 19140 w 19832"/>
                  <a:gd name="connsiteY7" fmla="*/ 11582 h 21600"/>
                  <a:gd name="connsiteX8" fmla="*/ 16782 w 19832"/>
                  <a:gd name="connsiteY8" fmla="*/ 12699 h 21600"/>
                  <a:gd name="connsiteX9" fmla="*/ 17705 w 19832"/>
                  <a:gd name="connsiteY9" fmla="*/ 15632 h 21600"/>
                  <a:gd name="connsiteX10" fmla="*/ 13468 w 19832"/>
                  <a:gd name="connsiteY10" fmla="*/ 14350 h 21600"/>
                  <a:gd name="connsiteX11" fmla="*/ 13770 w 19832"/>
                  <a:gd name="connsiteY11" fmla="*/ 17370 h 21600"/>
                  <a:gd name="connsiteX12" fmla="*/ 11008 w 19832"/>
                  <a:gd name="connsiteY12" fmla="*/ 15935 h 21600"/>
                  <a:gd name="connsiteX13" fmla="*/ 10440 w 19832"/>
                  <a:gd name="connsiteY13" fmla="*/ 18842 h 21600"/>
                  <a:gd name="connsiteX14" fmla="*/ 8700 w 19832"/>
                  <a:gd name="connsiteY14" fmla="*/ 17370 h 21600"/>
                  <a:gd name="connsiteX15" fmla="*/ 7528 w 19832"/>
                  <a:gd name="connsiteY15" fmla="*/ 19712 h 21600"/>
                  <a:gd name="connsiteX16" fmla="*/ 6355 w 19832"/>
                  <a:gd name="connsiteY16" fmla="*/ 18125 h 21600"/>
                  <a:gd name="connsiteX17" fmla="*/ 3745 w 19832"/>
                  <a:gd name="connsiteY17" fmla="*/ 21600 h 21600"/>
                  <a:gd name="connsiteX18" fmla="*/ 5505 w 19832"/>
                  <a:gd name="connsiteY18" fmla="*/ 14690 h 21600"/>
                  <a:gd name="connsiteX19" fmla="*/ 113 w 19832"/>
                  <a:gd name="connsiteY19" fmla="*/ 17825 h 21600"/>
                  <a:gd name="connsiteX20" fmla="*/ 2158 w 19832"/>
                  <a:gd name="connsiteY20" fmla="*/ 15370 h 21600"/>
                  <a:gd name="connsiteX21" fmla="*/ 274 w 19832"/>
                  <a:gd name="connsiteY21" fmla="*/ 13217 h 21600"/>
                  <a:gd name="connsiteX22" fmla="*/ 1572 w 19832"/>
                  <a:gd name="connsiteY22" fmla="*/ 11592 h 21600"/>
                  <a:gd name="connsiteX23" fmla="*/ 0 w 19832"/>
                  <a:gd name="connsiteY23" fmla="*/ 8270 h 21600"/>
                  <a:gd name="connsiteX24" fmla="*/ 4200 w 19832"/>
                  <a:gd name="connsiteY24" fmla="*/ 7817 h 21600"/>
                  <a:gd name="connsiteX25" fmla="*/ 3330 w 19832"/>
                  <a:gd name="connsiteY25" fmla="*/ 3625 h 21600"/>
                  <a:gd name="connsiteX26" fmla="*/ 7378 w 19832"/>
                  <a:gd name="connsiteY26" fmla="*/ 6382 h 21600"/>
                  <a:gd name="connsiteX27" fmla="*/ 8550 w 19832"/>
                  <a:gd name="connsiteY27" fmla="*/ 1887 h 21600"/>
                  <a:gd name="connsiteX28" fmla="*/ 10290 w 19832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6782 w 20331"/>
                  <a:gd name="connsiteY8" fmla="*/ 12699 h 21600"/>
                  <a:gd name="connsiteX9" fmla="*/ 17705 w 20331"/>
                  <a:gd name="connsiteY9" fmla="*/ 15632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7705 w 20331"/>
                  <a:gd name="connsiteY9" fmla="*/ 15632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4447 w 20331"/>
                  <a:gd name="connsiteY10" fmla="*/ 16344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4447 w 20331"/>
                  <a:gd name="connsiteY10" fmla="*/ 16344 h 21600"/>
                  <a:gd name="connsiteX11" fmla="*/ 14451 w 20331"/>
                  <a:gd name="connsiteY11" fmla="*/ 21163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331" h="21600">
                    <a:moveTo>
                      <a:pt x="10290" y="4342"/>
                    </a:moveTo>
                    <a:lnTo>
                      <a:pt x="13618" y="0"/>
                    </a:lnTo>
                    <a:cubicBezTo>
                      <a:pt x="13530" y="1926"/>
                      <a:pt x="13441" y="3851"/>
                      <a:pt x="13353" y="5777"/>
                    </a:cubicBezTo>
                    <a:lnTo>
                      <a:pt x="16835" y="3172"/>
                    </a:lnTo>
                    <a:lnTo>
                      <a:pt x="15208" y="6532"/>
                    </a:lnTo>
                    <a:lnTo>
                      <a:pt x="19832" y="7277"/>
                    </a:lnTo>
                    <a:lnTo>
                      <a:pt x="18323" y="9742"/>
                    </a:lnTo>
                    <a:cubicBezTo>
                      <a:pt x="18368" y="10242"/>
                      <a:pt x="20286" y="11714"/>
                      <a:pt x="20331" y="12214"/>
                    </a:cubicBezTo>
                    <a:cubicBezTo>
                      <a:pt x="20226" y="12684"/>
                      <a:pt x="18078" y="13445"/>
                      <a:pt x="17973" y="13915"/>
                    </a:cubicBezTo>
                    <a:cubicBezTo>
                      <a:pt x="17884" y="14487"/>
                      <a:pt x="18560" y="19486"/>
                      <a:pt x="18471" y="20058"/>
                    </a:cubicBezTo>
                    <a:lnTo>
                      <a:pt x="14447" y="16344"/>
                    </a:lnTo>
                    <a:cubicBezTo>
                      <a:pt x="14548" y="17351"/>
                      <a:pt x="14350" y="20156"/>
                      <a:pt x="14451" y="21163"/>
                    </a:cubicBezTo>
                    <a:lnTo>
                      <a:pt x="11008" y="15935"/>
                    </a:lnTo>
                    <a:lnTo>
                      <a:pt x="10440" y="18842"/>
                    </a:lnTo>
                    <a:lnTo>
                      <a:pt x="8700" y="17370"/>
                    </a:lnTo>
                    <a:lnTo>
                      <a:pt x="7528" y="19712"/>
                    </a:lnTo>
                    <a:lnTo>
                      <a:pt x="6355" y="18125"/>
                    </a:lnTo>
                    <a:lnTo>
                      <a:pt x="3745" y="21600"/>
                    </a:lnTo>
                    <a:cubicBezTo>
                      <a:pt x="3708" y="20480"/>
                      <a:pt x="5542" y="15810"/>
                      <a:pt x="5505" y="14690"/>
                    </a:cubicBezTo>
                    <a:lnTo>
                      <a:pt x="113" y="17825"/>
                    </a:lnTo>
                    <a:lnTo>
                      <a:pt x="2158" y="15370"/>
                    </a:lnTo>
                    <a:lnTo>
                      <a:pt x="274" y="13217"/>
                    </a:lnTo>
                    <a:lnTo>
                      <a:pt x="1572" y="11592"/>
                    </a:lnTo>
                    <a:lnTo>
                      <a:pt x="0" y="8270"/>
                    </a:lnTo>
                    <a:lnTo>
                      <a:pt x="4200" y="7817"/>
                    </a:lnTo>
                    <a:lnTo>
                      <a:pt x="3330" y="3625"/>
                    </a:lnTo>
                    <a:lnTo>
                      <a:pt x="7378" y="6382"/>
                    </a:lnTo>
                    <a:lnTo>
                      <a:pt x="8550" y="1887"/>
                    </a:lnTo>
                    <a:lnTo>
                      <a:pt x="10290" y="434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</a:rPr>
                  <a:t>Must know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to set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</a:t>
                </a:r>
                <a:r>
                  <a:rPr lang="en-US" sz="2800" dirty="0"/>
                  <a:t> </a:t>
                </a:r>
              </a:p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but the goal is to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3" name="Explosion: 14 Points 2">
                <a:extLst>
                  <a:ext uri="{FF2B5EF4-FFF2-40B4-BE49-F238E27FC236}">
                    <a16:creationId xmlns:a16="http://schemas.microsoft.com/office/drawing/2014/main" id="{C92B5E58-3ACB-8C69-A29A-049BA7010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000" y="2324598"/>
                <a:ext cx="4413941" cy="4102216"/>
              </a:xfrm>
              <a:custGeom>
                <a:avLst/>
                <a:gdLst>
                  <a:gd name="connsiteX0" fmla="*/ 11462 w 21600"/>
                  <a:gd name="connsiteY0" fmla="*/ 4342 h 21600"/>
                  <a:gd name="connsiteX1" fmla="*/ 14790 w 21600"/>
                  <a:gd name="connsiteY1" fmla="*/ 0 h 21600"/>
                  <a:gd name="connsiteX2" fmla="*/ 14525 w 21600"/>
                  <a:gd name="connsiteY2" fmla="*/ 5777 h 21600"/>
                  <a:gd name="connsiteX3" fmla="*/ 18007 w 21600"/>
                  <a:gd name="connsiteY3" fmla="*/ 3172 h 21600"/>
                  <a:gd name="connsiteX4" fmla="*/ 16380 w 21600"/>
                  <a:gd name="connsiteY4" fmla="*/ 6532 h 21600"/>
                  <a:gd name="connsiteX5" fmla="*/ 21600 w 21600"/>
                  <a:gd name="connsiteY5" fmla="*/ 6645 h 21600"/>
                  <a:gd name="connsiteX6" fmla="*/ 16985 w 21600"/>
                  <a:gd name="connsiteY6" fmla="*/ 9402 h 21600"/>
                  <a:gd name="connsiteX7" fmla="*/ 18270 w 21600"/>
                  <a:gd name="connsiteY7" fmla="*/ 11290 h 21600"/>
                  <a:gd name="connsiteX8" fmla="*/ 16380 w 21600"/>
                  <a:gd name="connsiteY8" fmla="*/ 12310 h 21600"/>
                  <a:gd name="connsiteX9" fmla="*/ 18877 w 21600"/>
                  <a:gd name="connsiteY9" fmla="*/ 15632 h 21600"/>
                  <a:gd name="connsiteX10" fmla="*/ 14640 w 21600"/>
                  <a:gd name="connsiteY10" fmla="*/ 14350 h 21600"/>
                  <a:gd name="connsiteX11" fmla="*/ 14942 w 21600"/>
                  <a:gd name="connsiteY11" fmla="*/ 17370 h 21600"/>
                  <a:gd name="connsiteX12" fmla="*/ 12180 w 21600"/>
                  <a:gd name="connsiteY12" fmla="*/ 15935 h 21600"/>
                  <a:gd name="connsiteX13" fmla="*/ 11612 w 21600"/>
                  <a:gd name="connsiteY13" fmla="*/ 18842 h 21600"/>
                  <a:gd name="connsiteX14" fmla="*/ 9872 w 21600"/>
                  <a:gd name="connsiteY14" fmla="*/ 17370 h 21600"/>
                  <a:gd name="connsiteX15" fmla="*/ 8700 w 21600"/>
                  <a:gd name="connsiteY15" fmla="*/ 19712 h 21600"/>
                  <a:gd name="connsiteX16" fmla="*/ 7527 w 21600"/>
                  <a:gd name="connsiteY16" fmla="*/ 18125 h 21600"/>
                  <a:gd name="connsiteX17" fmla="*/ 4917 w 21600"/>
                  <a:gd name="connsiteY17" fmla="*/ 21600 h 21600"/>
                  <a:gd name="connsiteX18" fmla="*/ 4805 w 21600"/>
                  <a:gd name="connsiteY18" fmla="*/ 18240 h 21600"/>
                  <a:gd name="connsiteX19" fmla="*/ 1285 w 21600"/>
                  <a:gd name="connsiteY19" fmla="*/ 17825 h 21600"/>
                  <a:gd name="connsiteX20" fmla="*/ 3330 w 21600"/>
                  <a:gd name="connsiteY20" fmla="*/ 15370 h 21600"/>
                  <a:gd name="connsiteX21" fmla="*/ 0 w 21600"/>
                  <a:gd name="connsiteY21" fmla="*/ 12877 h 21600"/>
                  <a:gd name="connsiteX22" fmla="*/ 3935 w 21600"/>
                  <a:gd name="connsiteY22" fmla="*/ 11592 h 21600"/>
                  <a:gd name="connsiteX23" fmla="*/ 1172 w 21600"/>
                  <a:gd name="connsiteY23" fmla="*/ 8270 h 21600"/>
                  <a:gd name="connsiteX24" fmla="*/ 5372 w 21600"/>
                  <a:gd name="connsiteY24" fmla="*/ 7817 h 21600"/>
                  <a:gd name="connsiteX25" fmla="*/ 4502 w 21600"/>
                  <a:gd name="connsiteY25" fmla="*/ 3625 h 21600"/>
                  <a:gd name="connsiteX26" fmla="*/ 8550 w 21600"/>
                  <a:gd name="connsiteY26" fmla="*/ 6382 h 21600"/>
                  <a:gd name="connsiteX27" fmla="*/ 9722 w 21600"/>
                  <a:gd name="connsiteY27" fmla="*/ 1887 h 21600"/>
                  <a:gd name="connsiteX28" fmla="*/ 11462 w 21600"/>
                  <a:gd name="connsiteY28" fmla="*/ 4342 h 21600"/>
                  <a:gd name="connsiteX0" fmla="*/ 10290 w 20428"/>
                  <a:gd name="connsiteY0" fmla="*/ 4342 h 21600"/>
                  <a:gd name="connsiteX1" fmla="*/ 13618 w 20428"/>
                  <a:gd name="connsiteY1" fmla="*/ 0 h 21600"/>
                  <a:gd name="connsiteX2" fmla="*/ 13353 w 20428"/>
                  <a:gd name="connsiteY2" fmla="*/ 5777 h 21600"/>
                  <a:gd name="connsiteX3" fmla="*/ 16835 w 20428"/>
                  <a:gd name="connsiteY3" fmla="*/ 3172 h 21600"/>
                  <a:gd name="connsiteX4" fmla="*/ 15208 w 20428"/>
                  <a:gd name="connsiteY4" fmla="*/ 6532 h 21600"/>
                  <a:gd name="connsiteX5" fmla="*/ 20428 w 20428"/>
                  <a:gd name="connsiteY5" fmla="*/ 6645 h 21600"/>
                  <a:gd name="connsiteX6" fmla="*/ 15813 w 20428"/>
                  <a:gd name="connsiteY6" fmla="*/ 9402 h 21600"/>
                  <a:gd name="connsiteX7" fmla="*/ 17098 w 20428"/>
                  <a:gd name="connsiteY7" fmla="*/ 11290 h 21600"/>
                  <a:gd name="connsiteX8" fmla="*/ 15208 w 20428"/>
                  <a:gd name="connsiteY8" fmla="*/ 12310 h 21600"/>
                  <a:gd name="connsiteX9" fmla="*/ 17705 w 20428"/>
                  <a:gd name="connsiteY9" fmla="*/ 15632 h 21600"/>
                  <a:gd name="connsiteX10" fmla="*/ 13468 w 20428"/>
                  <a:gd name="connsiteY10" fmla="*/ 14350 h 21600"/>
                  <a:gd name="connsiteX11" fmla="*/ 13770 w 20428"/>
                  <a:gd name="connsiteY11" fmla="*/ 17370 h 21600"/>
                  <a:gd name="connsiteX12" fmla="*/ 11008 w 20428"/>
                  <a:gd name="connsiteY12" fmla="*/ 15935 h 21600"/>
                  <a:gd name="connsiteX13" fmla="*/ 10440 w 20428"/>
                  <a:gd name="connsiteY13" fmla="*/ 18842 h 21600"/>
                  <a:gd name="connsiteX14" fmla="*/ 8700 w 20428"/>
                  <a:gd name="connsiteY14" fmla="*/ 17370 h 21600"/>
                  <a:gd name="connsiteX15" fmla="*/ 7528 w 20428"/>
                  <a:gd name="connsiteY15" fmla="*/ 19712 h 21600"/>
                  <a:gd name="connsiteX16" fmla="*/ 6355 w 20428"/>
                  <a:gd name="connsiteY16" fmla="*/ 18125 h 21600"/>
                  <a:gd name="connsiteX17" fmla="*/ 3745 w 20428"/>
                  <a:gd name="connsiteY17" fmla="*/ 21600 h 21600"/>
                  <a:gd name="connsiteX18" fmla="*/ 3633 w 20428"/>
                  <a:gd name="connsiteY18" fmla="*/ 18240 h 21600"/>
                  <a:gd name="connsiteX19" fmla="*/ 113 w 20428"/>
                  <a:gd name="connsiteY19" fmla="*/ 17825 h 21600"/>
                  <a:gd name="connsiteX20" fmla="*/ 2158 w 20428"/>
                  <a:gd name="connsiteY20" fmla="*/ 15370 h 21600"/>
                  <a:gd name="connsiteX21" fmla="*/ 274 w 20428"/>
                  <a:gd name="connsiteY21" fmla="*/ 13217 h 21600"/>
                  <a:gd name="connsiteX22" fmla="*/ 2763 w 20428"/>
                  <a:gd name="connsiteY22" fmla="*/ 11592 h 21600"/>
                  <a:gd name="connsiteX23" fmla="*/ 0 w 20428"/>
                  <a:gd name="connsiteY23" fmla="*/ 8270 h 21600"/>
                  <a:gd name="connsiteX24" fmla="*/ 4200 w 20428"/>
                  <a:gd name="connsiteY24" fmla="*/ 7817 h 21600"/>
                  <a:gd name="connsiteX25" fmla="*/ 3330 w 20428"/>
                  <a:gd name="connsiteY25" fmla="*/ 3625 h 21600"/>
                  <a:gd name="connsiteX26" fmla="*/ 7378 w 20428"/>
                  <a:gd name="connsiteY26" fmla="*/ 6382 h 21600"/>
                  <a:gd name="connsiteX27" fmla="*/ 8550 w 20428"/>
                  <a:gd name="connsiteY27" fmla="*/ 1887 h 21600"/>
                  <a:gd name="connsiteX28" fmla="*/ 10290 w 20428"/>
                  <a:gd name="connsiteY28" fmla="*/ 4342 h 21600"/>
                  <a:gd name="connsiteX0" fmla="*/ 10290 w 20428"/>
                  <a:gd name="connsiteY0" fmla="*/ 4342 h 21600"/>
                  <a:gd name="connsiteX1" fmla="*/ 13618 w 20428"/>
                  <a:gd name="connsiteY1" fmla="*/ 0 h 21600"/>
                  <a:gd name="connsiteX2" fmla="*/ 13353 w 20428"/>
                  <a:gd name="connsiteY2" fmla="*/ 5777 h 21600"/>
                  <a:gd name="connsiteX3" fmla="*/ 16835 w 20428"/>
                  <a:gd name="connsiteY3" fmla="*/ 3172 h 21600"/>
                  <a:gd name="connsiteX4" fmla="*/ 15208 w 20428"/>
                  <a:gd name="connsiteY4" fmla="*/ 6532 h 21600"/>
                  <a:gd name="connsiteX5" fmla="*/ 20428 w 20428"/>
                  <a:gd name="connsiteY5" fmla="*/ 6645 h 21600"/>
                  <a:gd name="connsiteX6" fmla="*/ 15813 w 20428"/>
                  <a:gd name="connsiteY6" fmla="*/ 9402 h 21600"/>
                  <a:gd name="connsiteX7" fmla="*/ 17098 w 20428"/>
                  <a:gd name="connsiteY7" fmla="*/ 11290 h 21600"/>
                  <a:gd name="connsiteX8" fmla="*/ 15208 w 20428"/>
                  <a:gd name="connsiteY8" fmla="*/ 12310 h 21600"/>
                  <a:gd name="connsiteX9" fmla="*/ 17705 w 20428"/>
                  <a:gd name="connsiteY9" fmla="*/ 15632 h 21600"/>
                  <a:gd name="connsiteX10" fmla="*/ 13468 w 20428"/>
                  <a:gd name="connsiteY10" fmla="*/ 14350 h 21600"/>
                  <a:gd name="connsiteX11" fmla="*/ 13770 w 20428"/>
                  <a:gd name="connsiteY11" fmla="*/ 17370 h 21600"/>
                  <a:gd name="connsiteX12" fmla="*/ 11008 w 20428"/>
                  <a:gd name="connsiteY12" fmla="*/ 15935 h 21600"/>
                  <a:gd name="connsiteX13" fmla="*/ 10440 w 20428"/>
                  <a:gd name="connsiteY13" fmla="*/ 18842 h 21600"/>
                  <a:gd name="connsiteX14" fmla="*/ 8700 w 20428"/>
                  <a:gd name="connsiteY14" fmla="*/ 17370 h 21600"/>
                  <a:gd name="connsiteX15" fmla="*/ 7528 w 20428"/>
                  <a:gd name="connsiteY15" fmla="*/ 19712 h 21600"/>
                  <a:gd name="connsiteX16" fmla="*/ 6355 w 20428"/>
                  <a:gd name="connsiteY16" fmla="*/ 18125 h 21600"/>
                  <a:gd name="connsiteX17" fmla="*/ 3745 w 20428"/>
                  <a:gd name="connsiteY17" fmla="*/ 21600 h 21600"/>
                  <a:gd name="connsiteX18" fmla="*/ 3633 w 20428"/>
                  <a:gd name="connsiteY18" fmla="*/ 18240 h 21600"/>
                  <a:gd name="connsiteX19" fmla="*/ 113 w 20428"/>
                  <a:gd name="connsiteY19" fmla="*/ 17825 h 21600"/>
                  <a:gd name="connsiteX20" fmla="*/ 2158 w 20428"/>
                  <a:gd name="connsiteY20" fmla="*/ 15370 h 21600"/>
                  <a:gd name="connsiteX21" fmla="*/ 274 w 20428"/>
                  <a:gd name="connsiteY21" fmla="*/ 13217 h 21600"/>
                  <a:gd name="connsiteX22" fmla="*/ 1572 w 20428"/>
                  <a:gd name="connsiteY22" fmla="*/ 11592 h 21600"/>
                  <a:gd name="connsiteX23" fmla="*/ 0 w 20428"/>
                  <a:gd name="connsiteY23" fmla="*/ 8270 h 21600"/>
                  <a:gd name="connsiteX24" fmla="*/ 4200 w 20428"/>
                  <a:gd name="connsiteY24" fmla="*/ 7817 h 21600"/>
                  <a:gd name="connsiteX25" fmla="*/ 3330 w 20428"/>
                  <a:gd name="connsiteY25" fmla="*/ 3625 h 21600"/>
                  <a:gd name="connsiteX26" fmla="*/ 7378 w 20428"/>
                  <a:gd name="connsiteY26" fmla="*/ 6382 h 21600"/>
                  <a:gd name="connsiteX27" fmla="*/ 8550 w 20428"/>
                  <a:gd name="connsiteY27" fmla="*/ 1887 h 21600"/>
                  <a:gd name="connsiteX28" fmla="*/ 10290 w 20428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5813 w 18003"/>
                  <a:gd name="connsiteY6" fmla="*/ 9402 h 21600"/>
                  <a:gd name="connsiteX7" fmla="*/ 17098 w 18003"/>
                  <a:gd name="connsiteY7" fmla="*/ 11290 h 21600"/>
                  <a:gd name="connsiteX8" fmla="*/ 15208 w 18003"/>
                  <a:gd name="connsiteY8" fmla="*/ 12310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6962 w 18003"/>
                  <a:gd name="connsiteY6" fmla="*/ 9791 h 21600"/>
                  <a:gd name="connsiteX7" fmla="*/ 17098 w 18003"/>
                  <a:gd name="connsiteY7" fmla="*/ 11290 h 21600"/>
                  <a:gd name="connsiteX8" fmla="*/ 15208 w 18003"/>
                  <a:gd name="connsiteY8" fmla="*/ 12310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6962 w 18003"/>
                  <a:gd name="connsiteY6" fmla="*/ 9791 h 21600"/>
                  <a:gd name="connsiteX7" fmla="*/ 17098 w 18003"/>
                  <a:gd name="connsiteY7" fmla="*/ 11290 h 21600"/>
                  <a:gd name="connsiteX8" fmla="*/ 16782 w 18003"/>
                  <a:gd name="connsiteY8" fmla="*/ 12699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9140"/>
                  <a:gd name="connsiteY0" fmla="*/ 4342 h 21600"/>
                  <a:gd name="connsiteX1" fmla="*/ 13618 w 19140"/>
                  <a:gd name="connsiteY1" fmla="*/ 0 h 21600"/>
                  <a:gd name="connsiteX2" fmla="*/ 13353 w 19140"/>
                  <a:gd name="connsiteY2" fmla="*/ 5777 h 21600"/>
                  <a:gd name="connsiteX3" fmla="*/ 16835 w 19140"/>
                  <a:gd name="connsiteY3" fmla="*/ 3172 h 21600"/>
                  <a:gd name="connsiteX4" fmla="*/ 15208 w 19140"/>
                  <a:gd name="connsiteY4" fmla="*/ 6532 h 21600"/>
                  <a:gd name="connsiteX5" fmla="*/ 18003 w 19140"/>
                  <a:gd name="connsiteY5" fmla="*/ 7472 h 21600"/>
                  <a:gd name="connsiteX6" fmla="*/ 16962 w 19140"/>
                  <a:gd name="connsiteY6" fmla="*/ 9791 h 21600"/>
                  <a:gd name="connsiteX7" fmla="*/ 19140 w 19140"/>
                  <a:gd name="connsiteY7" fmla="*/ 11582 h 21600"/>
                  <a:gd name="connsiteX8" fmla="*/ 16782 w 19140"/>
                  <a:gd name="connsiteY8" fmla="*/ 12699 h 21600"/>
                  <a:gd name="connsiteX9" fmla="*/ 17705 w 19140"/>
                  <a:gd name="connsiteY9" fmla="*/ 15632 h 21600"/>
                  <a:gd name="connsiteX10" fmla="*/ 13468 w 19140"/>
                  <a:gd name="connsiteY10" fmla="*/ 14350 h 21600"/>
                  <a:gd name="connsiteX11" fmla="*/ 13770 w 19140"/>
                  <a:gd name="connsiteY11" fmla="*/ 17370 h 21600"/>
                  <a:gd name="connsiteX12" fmla="*/ 11008 w 19140"/>
                  <a:gd name="connsiteY12" fmla="*/ 15935 h 21600"/>
                  <a:gd name="connsiteX13" fmla="*/ 10440 w 19140"/>
                  <a:gd name="connsiteY13" fmla="*/ 18842 h 21600"/>
                  <a:gd name="connsiteX14" fmla="*/ 8700 w 19140"/>
                  <a:gd name="connsiteY14" fmla="*/ 17370 h 21600"/>
                  <a:gd name="connsiteX15" fmla="*/ 7528 w 19140"/>
                  <a:gd name="connsiteY15" fmla="*/ 19712 h 21600"/>
                  <a:gd name="connsiteX16" fmla="*/ 6355 w 19140"/>
                  <a:gd name="connsiteY16" fmla="*/ 18125 h 21600"/>
                  <a:gd name="connsiteX17" fmla="*/ 3745 w 19140"/>
                  <a:gd name="connsiteY17" fmla="*/ 21600 h 21600"/>
                  <a:gd name="connsiteX18" fmla="*/ 3633 w 19140"/>
                  <a:gd name="connsiteY18" fmla="*/ 18240 h 21600"/>
                  <a:gd name="connsiteX19" fmla="*/ 113 w 19140"/>
                  <a:gd name="connsiteY19" fmla="*/ 17825 h 21600"/>
                  <a:gd name="connsiteX20" fmla="*/ 2158 w 19140"/>
                  <a:gd name="connsiteY20" fmla="*/ 15370 h 21600"/>
                  <a:gd name="connsiteX21" fmla="*/ 274 w 19140"/>
                  <a:gd name="connsiteY21" fmla="*/ 13217 h 21600"/>
                  <a:gd name="connsiteX22" fmla="*/ 1572 w 19140"/>
                  <a:gd name="connsiteY22" fmla="*/ 11592 h 21600"/>
                  <a:gd name="connsiteX23" fmla="*/ 0 w 19140"/>
                  <a:gd name="connsiteY23" fmla="*/ 8270 h 21600"/>
                  <a:gd name="connsiteX24" fmla="*/ 4200 w 19140"/>
                  <a:gd name="connsiteY24" fmla="*/ 7817 h 21600"/>
                  <a:gd name="connsiteX25" fmla="*/ 3330 w 19140"/>
                  <a:gd name="connsiteY25" fmla="*/ 3625 h 21600"/>
                  <a:gd name="connsiteX26" fmla="*/ 7378 w 19140"/>
                  <a:gd name="connsiteY26" fmla="*/ 6382 h 21600"/>
                  <a:gd name="connsiteX27" fmla="*/ 8550 w 19140"/>
                  <a:gd name="connsiteY27" fmla="*/ 1887 h 21600"/>
                  <a:gd name="connsiteX28" fmla="*/ 10290 w 19140"/>
                  <a:gd name="connsiteY28" fmla="*/ 4342 h 21600"/>
                  <a:gd name="connsiteX0" fmla="*/ 10290 w 19140"/>
                  <a:gd name="connsiteY0" fmla="*/ 4342 h 21600"/>
                  <a:gd name="connsiteX1" fmla="*/ 13618 w 19140"/>
                  <a:gd name="connsiteY1" fmla="*/ 0 h 21600"/>
                  <a:gd name="connsiteX2" fmla="*/ 13353 w 19140"/>
                  <a:gd name="connsiteY2" fmla="*/ 5777 h 21600"/>
                  <a:gd name="connsiteX3" fmla="*/ 16835 w 19140"/>
                  <a:gd name="connsiteY3" fmla="*/ 3172 h 21600"/>
                  <a:gd name="connsiteX4" fmla="*/ 15208 w 19140"/>
                  <a:gd name="connsiteY4" fmla="*/ 6532 h 21600"/>
                  <a:gd name="connsiteX5" fmla="*/ 18003 w 19140"/>
                  <a:gd name="connsiteY5" fmla="*/ 7472 h 21600"/>
                  <a:gd name="connsiteX6" fmla="*/ 16962 w 19140"/>
                  <a:gd name="connsiteY6" fmla="*/ 9791 h 21600"/>
                  <a:gd name="connsiteX7" fmla="*/ 19140 w 19140"/>
                  <a:gd name="connsiteY7" fmla="*/ 11582 h 21600"/>
                  <a:gd name="connsiteX8" fmla="*/ 16782 w 19140"/>
                  <a:gd name="connsiteY8" fmla="*/ 12699 h 21600"/>
                  <a:gd name="connsiteX9" fmla="*/ 17705 w 19140"/>
                  <a:gd name="connsiteY9" fmla="*/ 15632 h 21600"/>
                  <a:gd name="connsiteX10" fmla="*/ 13468 w 19140"/>
                  <a:gd name="connsiteY10" fmla="*/ 14350 h 21600"/>
                  <a:gd name="connsiteX11" fmla="*/ 13770 w 19140"/>
                  <a:gd name="connsiteY11" fmla="*/ 17370 h 21600"/>
                  <a:gd name="connsiteX12" fmla="*/ 11008 w 19140"/>
                  <a:gd name="connsiteY12" fmla="*/ 15935 h 21600"/>
                  <a:gd name="connsiteX13" fmla="*/ 10440 w 19140"/>
                  <a:gd name="connsiteY13" fmla="*/ 18842 h 21600"/>
                  <a:gd name="connsiteX14" fmla="*/ 8700 w 19140"/>
                  <a:gd name="connsiteY14" fmla="*/ 17370 h 21600"/>
                  <a:gd name="connsiteX15" fmla="*/ 7528 w 19140"/>
                  <a:gd name="connsiteY15" fmla="*/ 19712 h 21600"/>
                  <a:gd name="connsiteX16" fmla="*/ 6355 w 19140"/>
                  <a:gd name="connsiteY16" fmla="*/ 18125 h 21600"/>
                  <a:gd name="connsiteX17" fmla="*/ 3745 w 19140"/>
                  <a:gd name="connsiteY17" fmla="*/ 21600 h 21600"/>
                  <a:gd name="connsiteX18" fmla="*/ 5505 w 19140"/>
                  <a:gd name="connsiteY18" fmla="*/ 14690 h 21600"/>
                  <a:gd name="connsiteX19" fmla="*/ 113 w 19140"/>
                  <a:gd name="connsiteY19" fmla="*/ 17825 h 21600"/>
                  <a:gd name="connsiteX20" fmla="*/ 2158 w 19140"/>
                  <a:gd name="connsiteY20" fmla="*/ 15370 h 21600"/>
                  <a:gd name="connsiteX21" fmla="*/ 274 w 19140"/>
                  <a:gd name="connsiteY21" fmla="*/ 13217 h 21600"/>
                  <a:gd name="connsiteX22" fmla="*/ 1572 w 19140"/>
                  <a:gd name="connsiteY22" fmla="*/ 11592 h 21600"/>
                  <a:gd name="connsiteX23" fmla="*/ 0 w 19140"/>
                  <a:gd name="connsiteY23" fmla="*/ 8270 h 21600"/>
                  <a:gd name="connsiteX24" fmla="*/ 4200 w 19140"/>
                  <a:gd name="connsiteY24" fmla="*/ 7817 h 21600"/>
                  <a:gd name="connsiteX25" fmla="*/ 3330 w 19140"/>
                  <a:gd name="connsiteY25" fmla="*/ 3625 h 21600"/>
                  <a:gd name="connsiteX26" fmla="*/ 7378 w 19140"/>
                  <a:gd name="connsiteY26" fmla="*/ 6382 h 21600"/>
                  <a:gd name="connsiteX27" fmla="*/ 8550 w 19140"/>
                  <a:gd name="connsiteY27" fmla="*/ 1887 h 21600"/>
                  <a:gd name="connsiteX28" fmla="*/ 10290 w 19140"/>
                  <a:gd name="connsiteY28" fmla="*/ 4342 h 21600"/>
                  <a:gd name="connsiteX0" fmla="*/ 10290 w 19832"/>
                  <a:gd name="connsiteY0" fmla="*/ 4342 h 21600"/>
                  <a:gd name="connsiteX1" fmla="*/ 13618 w 19832"/>
                  <a:gd name="connsiteY1" fmla="*/ 0 h 21600"/>
                  <a:gd name="connsiteX2" fmla="*/ 13353 w 19832"/>
                  <a:gd name="connsiteY2" fmla="*/ 5777 h 21600"/>
                  <a:gd name="connsiteX3" fmla="*/ 16835 w 19832"/>
                  <a:gd name="connsiteY3" fmla="*/ 3172 h 21600"/>
                  <a:gd name="connsiteX4" fmla="*/ 15208 w 19832"/>
                  <a:gd name="connsiteY4" fmla="*/ 6532 h 21600"/>
                  <a:gd name="connsiteX5" fmla="*/ 19832 w 19832"/>
                  <a:gd name="connsiteY5" fmla="*/ 7277 h 21600"/>
                  <a:gd name="connsiteX6" fmla="*/ 16962 w 19832"/>
                  <a:gd name="connsiteY6" fmla="*/ 9791 h 21600"/>
                  <a:gd name="connsiteX7" fmla="*/ 19140 w 19832"/>
                  <a:gd name="connsiteY7" fmla="*/ 11582 h 21600"/>
                  <a:gd name="connsiteX8" fmla="*/ 16782 w 19832"/>
                  <a:gd name="connsiteY8" fmla="*/ 12699 h 21600"/>
                  <a:gd name="connsiteX9" fmla="*/ 17705 w 19832"/>
                  <a:gd name="connsiteY9" fmla="*/ 15632 h 21600"/>
                  <a:gd name="connsiteX10" fmla="*/ 13468 w 19832"/>
                  <a:gd name="connsiteY10" fmla="*/ 14350 h 21600"/>
                  <a:gd name="connsiteX11" fmla="*/ 13770 w 19832"/>
                  <a:gd name="connsiteY11" fmla="*/ 17370 h 21600"/>
                  <a:gd name="connsiteX12" fmla="*/ 11008 w 19832"/>
                  <a:gd name="connsiteY12" fmla="*/ 15935 h 21600"/>
                  <a:gd name="connsiteX13" fmla="*/ 10440 w 19832"/>
                  <a:gd name="connsiteY13" fmla="*/ 18842 h 21600"/>
                  <a:gd name="connsiteX14" fmla="*/ 8700 w 19832"/>
                  <a:gd name="connsiteY14" fmla="*/ 17370 h 21600"/>
                  <a:gd name="connsiteX15" fmla="*/ 7528 w 19832"/>
                  <a:gd name="connsiteY15" fmla="*/ 19712 h 21600"/>
                  <a:gd name="connsiteX16" fmla="*/ 6355 w 19832"/>
                  <a:gd name="connsiteY16" fmla="*/ 18125 h 21600"/>
                  <a:gd name="connsiteX17" fmla="*/ 3745 w 19832"/>
                  <a:gd name="connsiteY17" fmla="*/ 21600 h 21600"/>
                  <a:gd name="connsiteX18" fmla="*/ 5505 w 19832"/>
                  <a:gd name="connsiteY18" fmla="*/ 14690 h 21600"/>
                  <a:gd name="connsiteX19" fmla="*/ 113 w 19832"/>
                  <a:gd name="connsiteY19" fmla="*/ 17825 h 21600"/>
                  <a:gd name="connsiteX20" fmla="*/ 2158 w 19832"/>
                  <a:gd name="connsiteY20" fmla="*/ 15370 h 21600"/>
                  <a:gd name="connsiteX21" fmla="*/ 274 w 19832"/>
                  <a:gd name="connsiteY21" fmla="*/ 13217 h 21600"/>
                  <a:gd name="connsiteX22" fmla="*/ 1572 w 19832"/>
                  <a:gd name="connsiteY22" fmla="*/ 11592 h 21600"/>
                  <a:gd name="connsiteX23" fmla="*/ 0 w 19832"/>
                  <a:gd name="connsiteY23" fmla="*/ 8270 h 21600"/>
                  <a:gd name="connsiteX24" fmla="*/ 4200 w 19832"/>
                  <a:gd name="connsiteY24" fmla="*/ 7817 h 21600"/>
                  <a:gd name="connsiteX25" fmla="*/ 3330 w 19832"/>
                  <a:gd name="connsiteY25" fmla="*/ 3625 h 21600"/>
                  <a:gd name="connsiteX26" fmla="*/ 7378 w 19832"/>
                  <a:gd name="connsiteY26" fmla="*/ 6382 h 21600"/>
                  <a:gd name="connsiteX27" fmla="*/ 8550 w 19832"/>
                  <a:gd name="connsiteY27" fmla="*/ 1887 h 21600"/>
                  <a:gd name="connsiteX28" fmla="*/ 10290 w 19832"/>
                  <a:gd name="connsiteY28" fmla="*/ 4342 h 21600"/>
                  <a:gd name="connsiteX0" fmla="*/ 10290 w 19832"/>
                  <a:gd name="connsiteY0" fmla="*/ 4342 h 21600"/>
                  <a:gd name="connsiteX1" fmla="*/ 13618 w 19832"/>
                  <a:gd name="connsiteY1" fmla="*/ 0 h 21600"/>
                  <a:gd name="connsiteX2" fmla="*/ 13353 w 19832"/>
                  <a:gd name="connsiteY2" fmla="*/ 5777 h 21600"/>
                  <a:gd name="connsiteX3" fmla="*/ 16835 w 19832"/>
                  <a:gd name="connsiteY3" fmla="*/ 3172 h 21600"/>
                  <a:gd name="connsiteX4" fmla="*/ 15208 w 19832"/>
                  <a:gd name="connsiteY4" fmla="*/ 6532 h 21600"/>
                  <a:gd name="connsiteX5" fmla="*/ 19832 w 19832"/>
                  <a:gd name="connsiteY5" fmla="*/ 7277 h 21600"/>
                  <a:gd name="connsiteX6" fmla="*/ 18323 w 19832"/>
                  <a:gd name="connsiteY6" fmla="*/ 9742 h 21600"/>
                  <a:gd name="connsiteX7" fmla="*/ 19140 w 19832"/>
                  <a:gd name="connsiteY7" fmla="*/ 11582 h 21600"/>
                  <a:gd name="connsiteX8" fmla="*/ 16782 w 19832"/>
                  <a:gd name="connsiteY8" fmla="*/ 12699 h 21600"/>
                  <a:gd name="connsiteX9" fmla="*/ 17705 w 19832"/>
                  <a:gd name="connsiteY9" fmla="*/ 15632 h 21600"/>
                  <a:gd name="connsiteX10" fmla="*/ 13468 w 19832"/>
                  <a:gd name="connsiteY10" fmla="*/ 14350 h 21600"/>
                  <a:gd name="connsiteX11" fmla="*/ 13770 w 19832"/>
                  <a:gd name="connsiteY11" fmla="*/ 17370 h 21600"/>
                  <a:gd name="connsiteX12" fmla="*/ 11008 w 19832"/>
                  <a:gd name="connsiteY12" fmla="*/ 15935 h 21600"/>
                  <a:gd name="connsiteX13" fmla="*/ 10440 w 19832"/>
                  <a:gd name="connsiteY13" fmla="*/ 18842 h 21600"/>
                  <a:gd name="connsiteX14" fmla="*/ 8700 w 19832"/>
                  <a:gd name="connsiteY14" fmla="*/ 17370 h 21600"/>
                  <a:gd name="connsiteX15" fmla="*/ 7528 w 19832"/>
                  <a:gd name="connsiteY15" fmla="*/ 19712 h 21600"/>
                  <a:gd name="connsiteX16" fmla="*/ 6355 w 19832"/>
                  <a:gd name="connsiteY16" fmla="*/ 18125 h 21600"/>
                  <a:gd name="connsiteX17" fmla="*/ 3745 w 19832"/>
                  <a:gd name="connsiteY17" fmla="*/ 21600 h 21600"/>
                  <a:gd name="connsiteX18" fmla="*/ 5505 w 19832"/>
                  <a:gd name="connsiteY18" fmla="*/ 14690 h 21600"/>
                  <a:gd name="connsiteX19" fmla="*/ 113 w 19832"/>
                  <a:gd name="connsiteY19" fmla="*/ 17825 h 21600"/>
                  <a:gd name="connsiteX20" fmla="*/ 2158 w 19832"/>
                  <a:gd name="connsiteY20" fmla="*/ 15370 h 21600"/>
                  <a:gd name="connsiteX21" fmla="*/ 274 w 19832"/>
                  <a:gd name="connsiteY21" fmla="*/ 13217 h 21600"/>
                  <a:gd name="connsiteX22" fmla="*/ 1572 w 19832"/>
                  <a:gd name="connsiteY22" fmla="*/ 11592 h 21600"/>
                  <a:gd name="connsiteX23" fmla="*/ 0 w 19832"/>
                  <a:gd name="connsiteY23" fmla="*/ 8270 h 21600"/>
                  <a:gd name="connsiteX24" fmla="*/ 4200 w 19832"/>
                  <a:gd name="connsiteY24" fmla="*/ 7817 h 21600"/>
                  <a:gd name="connsiteX25" fmla="*/ 3330 w 19832"/>
                  <a:gd name="connsiteY25" fmla="*/ 3625 h 21600"/>
                  <a:gd name="connsiteX26" fmla="*/ 7378 w 19832"/>
                  <a:gd name="connsiteY26" fmla="*/ 6382 h 21600"/>
                  <a:gd name="connsiteX27" fmla="*/ 8550 w 19832"/>
                  <a:gd name="connsiteY27" fmla="*/ 1887 h 21600"/>
                  <a:gd name="connsiteX28" fmla="*/ 10290 w 19832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6782 w 20331"/>
                  <a:gd name="connsiteY8" fmla="*/ 12699 h 21600"/>
                  <a:gd name="connsiteX9" fmla="*/ 17705 w 20331"/>
                  <a:gd name="connsiteY9" fmla="*/ 15632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7705 w 20331"/>
                  <a:gd name="connsiteY9" fmla="*/ 15632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4447 w 20331"/>
                  <a:gd name="connsiteY10" fmla="*/ 16344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4447 w 20331"/>
                  <a:gd name="connsiteY10" fmla="*/ 16344 h 21600"/>
                  <a:gd name="connsiteX11" fmla="*/ 14451 w 20331"/>
                  <a:gd name="connsiteY11" fmla="*/ 21163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331" h="21600">
                    <a:moveTo>
                      <a:pt x="10290" y="4342"/>
                    </a:moveTo>
                    <a:lnTo>
                      <a:pt x="13618" y="0"/>
                    </a:lnTo>
                    <a:cubicBezTo>
                      <a:pt x="13530" y="1926"/>
                      <a:pt x="13441" y="3851"/>
                      <a:pt x="13353" y="5777"/>
                    </a:cubicBezTo>
                    <a:lnTo>
                      <a:pt x="16835" y="3172"/>
                    </a:lnTo>
                    <a:lnTo>
                      <a:pt x="15208" y="6532"/>
                    </a:lnTo>
                    <a:lnTo>
                      <a:pt x="19832" y="7277"/>
                    </a:lnTo>
                    <a:lnTo>
                      <a:pt x="18323" y="9742"/>
                    </a:lnTo>
                    <a:cubicBezTo>
                      <a:pt x="18368" y="10242"/>
                      <a:pt x="20286" y="11714"/>
                      <a:pt x="20331" y="12214"/>
                    </a:cubicBezTo>
                    <a:cubicBezTo>
                      <a:pt x="20226" y="12684"/>
                      <a:pt x="18078" y="13445"/>
                      <a:pt x="17973" y="13915"/>
                    </a:cubicBezTo>
                    <a:cubicBezTo>
                      <a:pt x="17884" y="14487"/>
                      <a:pt x="18560" y="19486"/>
                      <a:pt x="18471" y="20058"/>
                    </a:cubicBezTo>
                    <a:lnTo>
                      <a:pt x="14447" y="16344"/>
                    </a:lnTo>
                    <a:cubicBezTo>
                      <a:pt x="14548" y="17351"/>
                      <a:pt x="14350" y="20156"/>
                      <a:pt x="14451" y="21163"/>
                    </a:cubicBezTo>
                    <a:lnTo>
                      <a:pt x="11008" y="15935"/>
                    </a:lnTo>
                    <a:lnTo>
                      <a:pt x="10440" y="18842"/>
                    </a:lnTo>
                    <a:lnTo>
                      <a:pt x="8700" y="17370"/>
                    </a:lnTo>
                    <a:lnTo>
                      <a:pt x="7528" y="19712"/>
                    </a:lnTo>
                    <a:lnTo>
                      <a:pt x="6355" y="18125"/>
                    </a:lnTo>
                    <a:lnTo>
                      <a:pt x="3745" y="21600"/>
                    </a:lnTo>
                    <a:cubicBezTo>
                      <a:pt x="3708" y="20480"/>
                      <a:pt x="5542" y="15810"/>
                      <a:pt x="5505" y="14690"/>
                    </a:cubicBezTo>
                    <a:lnTo>
                      <a:pt x="113" y="17825"/>
                    </a:lnTo>
                    <a:lnTo>
                      <a:pt x="2158" y="15370"/>
                    </a:lnTo>
                    <a:lnTo>
                      <a:pt x="274" y="13217"/>
                    </a:lnTo>
                    <a:lnTo>
                      <a:pt x="1572" y="11592"/>
                    </a:lnTo>
                    <a:lnTo>
                      <a:pt x="0" y="8270"/>
                    </a:lnTo>
                    <a:lnTo>
                      <a:pt x="4200" y="7817"/>
                    </a:lnTo>
                    <a:lnTo>
                      <a:pt x="3330" y="3625"/>
                    </a:lnTo>
                    <a:lnTo>
                      <a:pt x="7378" y="6382"/>
                    </a:lnTo>
                    <a:lnTo>
                      <a:pt x="8550" y="1887"/>
                    </a:lnTo>
                    <a:lnTo>
                      <a:pt x="10290" y="4342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528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Observation</a:t>
                </a:r>
                <a:r>
                  <a:rPr lang="en-US" dirty="0"/>
                  <a:t>: We do not need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, it is also fine to have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do we find a “good”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75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Observation</a:t>
                </a:r>
                <a:r>
                  <a:rPr lang="en-US" dirty="0"/>
                  <a:t>: We do not need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, it is also fine to have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do we find a “good”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What is a “good”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672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a “good”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Not too many samples,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small, but enough to find a good approximation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is large enough to find a good approximation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498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We want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800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Try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dirty="0"/>
                  <a:t> and see which one has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With high probability, one of these guesses will have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/>
              <p:nvPr/>
            </p:nvSpPr>
            <p:spPr>
              <a:xfrm>
                <a:off x="3048000" y="3780724"/>
                <a:ext cx="6096000" cy="9017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780724"/>
                <a:ext cx="6096000" cy="9017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34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≠0}|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3327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Try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dirty="0"/>
                  <a:t> and see which one has</a:t>
                </a:r>
              </a:p>
              <a:p>
                <a:endParaRPr lang="en-US" dirty="0"/>
              </a:p>
              <a:p>
                <a:endParaRPr lang="en-US" sz="2800" dirty="0"/>
              </a:p>
              <a:p>
                <a:endParaRPr lang="en-US" dirty="0"/>
              </a:p>
              <a:p>
                <a:r>
                  <a:rPr lang="en-US" dirty="0"/>
                  <a:t>However, the wrong guesses will have too many samples</a:t>
                </a:r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/>
              <p:nvPr/>
            </p:nvSpPr>
            <p:spPr>
              <a:xfrm>
                <a:off x="3121891" y="2690833"/>
                <a:ext cx="6096000" cy="9017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891" y="2690833"/>
                <a:ext cx="6096000" cy="9017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937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Try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dirty="0"/>
                  <a:t> and see which one has</a:t>
                </a:r>
              </a:p>
              <a:p>
                <a:endParaRPr lang="en-US" dirty="0"/>
              </a:p>
              <a:p>
                <a:endParaRPr lang="en-US" sz="2800" dirty="0"/>
              </a:p>
              <a:p>
                <a:endParaRPr lang="en-US" dirty="0"/>
              </a:p>
              <a:p>
                <a:r>
                  <a:rPr lang="en-US" dirty="0"/>
                  <a:t>However, the wrong guesses will have too many samples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Fix</a:t>
                </a:r>
                <a:r>
                  <a:rPr lang="en-US" dirty="0"/>
                  <a:t>: Dynamically changing guess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subsampling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/>
              <p:nvPr/>
            </p:nvSpPr>
            <p:spPr>
              <a:xfrm>
                <a:off x="3121891" y="2690833"/>
                <a:ext cx="6096000" cy="9017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891" y="2690833"/>
                <a:ext cx="6096000" cy="9017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194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and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, sample each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Start index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and track the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dirty="0"/>
                  <a:t> of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800" dirty="0"/>
                  <a:t>, then increment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At the end of the stream,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1586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and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, sample each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Start index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and track the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dirty="0"/>
                  <a:t> of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, then increment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At the end of the stream,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92DEB-5AC5-96F9-B135-F368BDCC17A4}"/>
                  </a:ext>
                </a:extLst>
              </p:cNvPr>
              <p:cNvSpPr txBox="1"/>
              <p:nvPr/>
            </p:nvSpPr>
            <p:spPr>
              <a:xfrm>
                <a:off x="8146473" y="4561740"/>
                <a:ext cx="969818" cy="974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92DEB-5AC5-96F9-B135-F368BDCC1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473" y="4561740"/>
                <a:ext cx="969818" cy="9743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CD60E-6491-4CBF-AD8D-5953994D5D17}"/>
                  </a:ext>
                </a:extLst>
              </p:cNvPr>
              <p:cNvSpPr txBox="1"/>
              <p:nvPr/>
            </p:nvSpPr>
            <p:spPr>
              <a:xfrm>
                <a:off x="8405091" y="6050290"/>
                <a:ext cx="106218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CD60E-6491-4CBF-AD8D-5953994D5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091" y="6050290"/>
                <a:ext cx="106218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A3CDE72D-D6FE-6CEC-D1EA-2A56708ADAF2}"/>
              </a:ext>
            </a:extLst>
          </p:cNvPr>
          <p:cNvSpPr/>
          <p:nvPr/>
        </p:nvSpPr>
        <p:spPr>
          <a:xfrm>
            <a:off x="8294255" y="4442690"/>
            <a:ext cx="637309" cy="12561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447846-0A93-72C2-30F0-8F1CBE8069C7}"/>
              </a:ext>
            </a:extLst>
          </p:cNvPr>
          <p:cNvSpPr/>
          <p:nvPr/>
        </p:nvSpPr>
        <p:spPr>
          <a:xfrm>
            <a:off x="8340437" y="5916159"/>
            <a:ext cx="803564" cy="79148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8DFA58-753A-1FDB-584D-F312F22E1A35}"/>
              </a:ext>
            </a:extLst>
          </p:cNvPr>
          <p:cNvCxnSpPr>
            <a:stCxn id="9" idx="2"/>
          </p:cNvCxnSpPr>
          <p:nvPr/>
        </p:nvCxnSpPr>
        <p:spPr>
          <a:xfrm flipH="1" flipV="1">
            <a:off x="7112000" y="6101681"/>
            <a:ext cx="1228437" cy="2102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CD7BB5-663E-1113-0368-0B7481CB79FE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234545" y="5070763"/>
            <a:ext cx="2059710" cy="5002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1015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At the end of the stream,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420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92DEB-5AC5-96F9-B135-F368BDCC17A4}"/>
                  </a:ext>
                </a:extLst>
              </p:cNvPr>
              <p:cNvSpPr txBox="1"/>
              <p:nvPr/>
            </p:nvSpPr>
            <p:spPr>
              <a:xfrm>
                <a:off x="8146473" y="4561740"/>
                <a:ext cx="969818" cy="974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92DEB-5AC5-96F9-B135-F368BDCC1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473" y="4561740"/>
                <a:ext cx="969818" cy="9743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CD60E-6491-4CBF-AD8D-5953994D5D17}"/>
                  </a:ext>
                </a:extLst>
              </p:cNvPr>
              <p:cNvSpPr txBox="1"/>
              <p:nvPr/>
            </p:nvSpPr>
            <p:spPr>
              <a:xfrm>
                <a:off x="8405091" y="6050290"/>
                <a:ext cx="106218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CD60E-6491-4CBF-AD8D-5953994D5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091" y="6050290"/>
                <a:ext cx="106218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A3CDE72D-D6FE-6CEC-D1EA-2A56708ADAF2}"/>
              </a:ext>
            </a:extLst>
          </p:cNvPr>
          <p:cNvSpPr/>
          <p:nvPr/>
        </p:nvSpPr>
        <p:spPr>
          <a:xfrm>
            <a:off x="8294255" y="4442690"/>
            <a:ext cx="637309" cy="12561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447846-0A93-72C2-30F0-8F1CBE8069C7}"/>
              </a:ext>
            </a:extLst>
          </p:cNvPr>
          <p:cNvSpPr/>
          <p:nvPr/>
        </p:nvSpPr>
        <p:spPr>
          <a:xfrm>
            <a:off x="8340437" y="5916159"/>
            <a:ext cx="803564" cy="79148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8DFA58-753A-1FDB-584D-F312F22E1A35}"/>
              </a:ext>
            </a:extLst>
          </p:cNvPr>
          <p:cNvCxnSpPr>
            <a:stCxn id="9" idx="2"/>
          </p:cNvCxnSpPr>
          <p:nvPr/>
        </p:nvCxnSpPr>
        <p:spPr>
          <a:xfrm flipH="1" flipV="1">
            <a:off x="7112000" y="6101681"/>
            <a:ext cx="1228437" cy="2102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CD7BB5-663E-1113-0368-0B7481CB79FE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234545" y="5070763"/>
            <a:ext cx="2059710" cy="5002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3690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Summary</a:t>
                </a:r>
                <a:r>
                  <a:rPr lang="en-US" dirty="0"/>
                  <a:t>: Algorithm stores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  <a:r>
                  <a:rPr lang="en-US" dirty="0"/>
                  <a:t>elements from the stream, uses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words of space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0155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Sampling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 number of distinct elements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Return a random sample, so that each item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chosen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poly</m:t>
                        </m:r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, say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1000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457200" lvl="1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457200" lvl="1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Data summarization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5322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Sampling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Remember reservoir sampling? Does that work?</a:t>
            </a:r>
          </a:p>
        </p:txBody>
      </p:sp>
    </p:spTree>
    <p:extLst>
      <p:ext uri="{BB962C8B-B14F-4D97-AF65-F5344CB8AC3E}">
        <p14:creationId xmlns:p14="http://schemas.microsoft.com/office/powerpoint/2010/main" val="25332513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Sampling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Remember reservoir sampling? Does that work? </a:t>
            </a:r>
            <a:r>
              <a:rPr lang="en-US" dirty="0">
                <a:solidFill>
                  <a:srgbClr val="FF0000"/>
                </a:solidFill>
              </a:rPr>
              <a:t>NO!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D245E-43DF-0E7A-2B8A-79069E98BBA2}"/>
              </a:ext>
            </a:extLst>
          </p:cNvPr>
          <p:cNvSpPr txBox="1"/>
          <p:nvPr/>
        </p:nvSpPr>
        <p:spPr>
          <a:xfrm>
            <a:off x="838200" y="3661378"/>
            <a:ext cx="10735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1 2 2 2 2 2 2 2 2 2 2 2 2 2 2 2 2 2 2 2 2 </a:t>
            </a:r>
          </a:p>
        </p:txBody>
      </p:sp>
    </p:spTree>
    <p:extLst>
      <p:ext uri="{BB962C8B-B14F-4D97-AF65-F5344CB8AC3E}">
        <p14:creationId xmlns:p14="http://schemas.microsoft.com/office/powerpoint/2010/main" val="35237065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Sampling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Modify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estimation algorithm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4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253490-4B17-901D-8F61-E34C97341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568" y="466166"/>
            <a:ext cx="1211956" cy="1589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2BD232-D2DE-DE0D-7114-3E7AFA9C3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93" y="466166"/>
            <a:ext cx="1650343" cy="1650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4A926B-4C7E-EA01-D074-5172514FA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435" y="466166"/>
            <a:ext cx="1650343" cy="16503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FED1F9-402E-AE82-3B6C-DEC687E91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5950" y="606035"/>
            <a:ext cx="1332380" cy="1370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E881B7-A596-5D8C-750A-5FE507A26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92" y="2429437"/>
            <a:ext cx="1650343" cy="16503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870A98-03E2-0B9F-0D8A-DAB5A5D46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1351" y="2429437"/>
            <a:ext cx="1091173" cy="1647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4D0CC2-4A25-6701-7F28-C5DD2E85C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435" y="4741491"/>
            <a:ext cx="1650343" cy="16503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027C23-4B04-61F8-E584-3B847D15D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7157" y="4744682"/>
            <a:ext cx="1091173" cy="16471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513793-3137-E7BA-74C0-BAA406F57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434" y="2426246"/>
            <a:ext cx="1650343" cy="16503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848C61-70E3-9C26-0EBD-E67D19CD7B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1181" y="2518692"/>
            <a:ext cx="1121918" cy="15578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A79A88-172B-7C67-E32F-F377CA112B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5655" y="4741491"/>
            <a:ext cx="1121918" cy="15578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B2DE3E-36D0-68BB-3BBF-F9D4BDAB96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34" y="4567376"/>
            <a:ext cx="1824458" cy="182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0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Intuition</a:t>
            </a:r>
            <a:r>
              <a:rPr lang="en-US" dirty="0"/>
              <a:t>: How is this done in practice?</a:t>
            </a:r>
          </a:p>
        </p:txBody>
      </p:sp>
    </p:spTree>
    <p:extLst>
      <p:ext uri="{BB962C8B-B14F-4D97-AF65-F5344CB8AC3E}">
        <p14:creationId xmlns:p14="http://schemas.microsoft.com/office/powerpoint/2010/main" val="431605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many numbers are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82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to get a good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31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numbers, 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4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2186</Words>
  <Application>Microsoft Office PowerPoint</Application>
  <PresentationFormat>Widescreen</PresentationFormat>
  <Paragraphs>305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Previously: Variance</vt:lpstr>
      <vt:lpstr>Previously: Chebyshev’s Inequality</vt:lpstr>
      <vt:lpstr>Last Time: Distinct Elements (F_0 Estimation)</vt:lpstr>
      <vt:lpstr>PowerPoint Presentation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Finding p</vt:lpstr>
      <vt:lpstr>Finding p</vt:lpstr>
      <vt:lpstr>Finding p</vt:lpstr>
      <vt:lpstr>Finding p</vt:lpstr>
      <vt:lpstr>Finding p</vt:lpstr>
      <vt:lpstr>Finding p</vt:lpstr>
      <vt:lpstr>Finding p</vt:lpstr>
      <vt:lpstr>Finding p</vt:lpstr>
      <vt:lpstr>Distinct Elements (F_0 Estimation)</vt:lpstr>
      <vt:lpstr>L_0 Sampling</vt:lpstr>
      <vt:lpstr>L_0 Sampling</vt:lpstr>
      <vt:lpstr>L_0 Sampling</vt:lpstr>
      <vt:lpstr>L_0 Sampling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Zhou</dc:creator>
  <cp:lastModifiedBy>Samson Zhou</cp:lastModifiedBy>
  <cp:revision>6</cp:revision>
  <dcterms:created xsi:type="dcterms:W3CDTF">2023-10-04T20:15:21Z</dcterms:created>
  <dcterms:modified xsi:type="dcterms:W3CDTF">2023-10-11T18:46:55Z</dcterms:modified>
</cp:coreProperties>
</file>