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1"/>
  </p:notesMasterIdLst>
  <p:sldIdLst>
    <p:sldId id="256" r:id="rId2"/>
    <p:sldId id="1216" r:id="rId3"/>
    <p:sldId id="1098" r:id="rId4"/>
    <p:sldId id="1101" r:id="rId5"/>
    <p:sldId id="1099" r:id="rId6"/>
    <p:sldId id="1103" r:id="rId7"/>
    <p:sldId id="1102" r:id="rId8"/>
    <p:sldId id="1105" r:id="rId9"/>
    <p:sldId id="1209" r:id="rId10"/>
    <p:sldId id="1210" r:id="rId11"/>
    <p:sldId id="1104" r:id="rId12"/>
    <p:sldId id="1212" r:id="rId13"/>
    <p:sldId id="1213" r:id="rId14"/>
    <p:sldId id="1106" r:id="rId15"/>
    <p:sldId id="491" r:id="rId16"/>
    <p:sldId id="1215" r:id="rId17"/>
    <p:sldId id="1119" r:id="rId18"/>
    <p:sldId id="1121" r:id="rId19"/>
    <p:sldId id="1122" r:id="rId20"/>
    <p:sldId id="1123" r:id="rId21"/>
    <p:sldId id="1107" r:id="rId22"/>
    <p:sldId id="643" r:id="rId23"/>
    <p:sldId id="1108" r:id="rId24"/>
    <p:sldId id="1111" r:id="rId25"/>
    <p:sldId id="1110" r:id="rId26"/>
    <p:sldId id="1112" r:id="rId27"/>
    <p:sldId id="1113" r:id="rId28"/>
    <p:sldId id="1115" r:id="rId29"/>
    <p:sldId id="1116" r:id="rId30"/>
    <p:sldId id="1117" r:id="rId31"/>
    <p:sldId id="1118" r:id="rId32"/>
    <p:sldId id="1175" r:id="rId33"/>
    <p:sldId id="1124" r:id="rId34"/>
    <p:sldId id="580" r:id="rId35"/>
    <p:sldId id="1125" r:id="rId36"/>
    <p:sldId id="1126" r:id="rId37"/>
    <p:sldId id="1127" r:id="rId38"/>
    <p:sldId id="1128" r:id="rId39"/>
    <p:sldId id="1129" r:id="rId40"/>
    <p:sldId id="1131" r:id="rId41"/>
    <p:sldId id="1130" r:id="rId42"/>
    <p:sldId id="1133" r:id="rId43"/>
    <p:sldId id="1132" r:id="rId44"/>
    <p:sldId id="1134" r:id="rId45"/>
    <p:sldId id="1137" r:id="rId46"/>
    <p:sldId id="1136" r:id="rId47"/>
    <p:sldId id="1135" r:id="rId48"/>
    <p:sldId id="1190" r:id="rId49"/>
    <p:sldId id="1192" r:id="rId50"/>
    <p:sldId id="1191" r:id="rId51"/>
    <p:sldId id="1195" r:id="rId52"/>
    <p:sldId id="1196" r:id="rId53"/>
    <p:sldId id="1197" r:id="rId54"/>
    <p:sldId id="1198" r:id="rId55"/>
    <p:sldId id="1199" r:id="rId56"/>
    <p:sldId id="1200" r:id="rId57"/>
    <p:sldId id="1202" r:id="rId58"/>
    <p:sldId id="1203" r:id="rId59"/>
    <p:sldId id="1204" r:id="rId60"/>
    <p:sldId id="1205" r:id="rId61"/>
    <p:sldId id="1138" r:id="rId62"/>
    <p:sldId id="1176" r:id="rId63"/>
    <p:sldId id="1151" r:id="rId64"/>
    <p:sldId id="1152" r:id="rId65"/>
    <p:sldId id="1153" r:id="rId66"/>
    <p:sldId id="1154" r:id="rId67"/>
    <p:sldId id="1139" r:id="rId68"/>
    <p:sldId id="1140" r:id="rId69"/>
    <p:sldId id="1141" r:id="rId70"/>
    <p:sldId id="1142" r:id="rId71"/>
    <p:sldId id="1143" r:id="rId72"/>
    <p:sldId id="1144" r:id="rId73"/>
    <p:sldId id="1145" r:id="rId74"/>
    <p:sldId id="1146" r:id="rId75"/>
    <p:sldId id="1147" r:id="rId76"/>
    <p:sldId id="1178" r:id="rId77"/>
    <p:sldId id="1150" r:id="rId78"/>
    <p:sldId id="1149" r:id="rId79"/>
    <p:sldId id="1155" r:id="rId80"/>
    <p:sldId id="1156" r:id="rId81"/>
    <p:sldId id="1157" r:id="rId82"/>
    <p:sldId id="1158" r:id="rId83"/>
    <p:sldId id="1159" r:id="rId84"/>
    <p:sldId id="1206" r:id="rId85"/>
    <p:sldId id="1177" r:id="rId86"/>
    <p:sldId id="1207" r:id="rId87"/>
    <p:sldId id="1161" r:id="rId88"/>
    <p:sldId id="1162" r:id="rId89"/>
    <p:sldId id="1164" r:id="rId90"/>
    <p:sldId id="1168" r:id="rId91"/>
    <p:sldId id="1165" r:id="rId92"/>
    <p:sldId id="1169" r:id="rId93"/>
    <p:sldId id="1166" r:id="rId94"/>
    <p:sldId id="1170" r:id="rId95"/>
    <p:sldId id="1167" r:id="rId96"/>
    <p:sldId id="1185" r:id="rId97"/>
    <p:sldId id="1171" r:id="rId98"/>
    <p:sldId id="1172" r:id="rId99"/>
    <p:sldId id="1173" r:id="rId100"/>
    <p:sldId id="1174" r:id="rId101"/>
    <p:sldId id="1187" r:id="rId102"/>
    <p:sldId id="1186" r:id="rId103"/>
    <p:sldId id="1188" r:id="rId104"/>
    <p:sldId id="1208" r:id="rId105"/>
    <p:sldId id="1183" r:id="rId106"/>
    <p:sldId id="1184" r:id="rId107"/>
    <p:sldId id="1179" r:id="rId108"/>
    <p:sldId id="1181" r:id="rId109"/>
    <p:sldId id="1182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991F-166A-4255-98DC-C5E21727FB9C}" v="64" dt="2023-09-30T16:55:0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142991F-166A-4255-98DC-C5E21727FB9C}"/>
    <pc:docChg chg="addSld delSld modSld">
      <pc:chgData name="Samson Zhou" userId="be955f33642ecbf5" providerId="LiveId" clId="{2142991F-166A-4255-98DC-C5E21727FB9C}" dt="2023-09-30T16:56:38.272" v="75" actId="47"/>
      <pc:docMkLst>
        <pc:docMk/>
      </pc:docMkLst>
      <pc:sldChg chg="add del">
        <pc:chgData name="Samson Zhou" userId="be955f33642ecbf5" providerId="LiveId" clId="{2142991F-166A-4255-98DC-C5E21727FB9C}" dt="2023-09-30T16:24:57.338" v="1"/>
        <pc:sldMkLst>
          <pc:docMk/>
          <pc:sldMk cId="3258897301" sldId="257"/>
        </pc:sldMkLst>
      </pc:sldChg>
      <pc:sldChg chg="modSp add">
        <pc:chgData name="Samson Zhou" userId="be955f33642ecbf5" providerId="LiveId" clId="{2142991F-166A-4255-98DC-C5E21727FB9C}" dt="2023-09-30T16:55:07.720" v="74" actId="20577"/>
        <pc:sldMkLst>
          <pc:docMk/>
          <pc:sldMk cId="115385477" sldId="491"/>
        </pc:sldMkLst>
        <pc:spChg chg="mod">
          <ac:chgData name="Samson Zhou" userId="be955f33642ecbf5" providerId="LiveId" clId="{2142991F-166A-4255-98DC-C5E21727FB9C}" dt="2023-09-30T16:55:07.720" v="74" actId="20577"/>
          <ac:spMkLst>
            <pc:docMk/>
            <pc:sldMk cId="115385477" sldId="491"/>
            <ac:spMk id="3" creationId="{15255D49-9D60-44DD-910D-2EBD0529DEC9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3292753458" sldId="660"/>
        </pc:sldMkLst>
        <pc:spChg chg="mod">
          <ac:chgData name="Samson Zhou" userId="be955f33642ecbf5" providerId="LiveId" clId="{2142991F-166A-4255-98DC-C5E21727FB9C}" dt="2023-09-30T16:43:10.094" v="4" actId="207"/>
          <ac:spMkLst>
            <pc:docMk/>
            <pc:sldMk cId="3292753458" sldId="660"/>
            <ac:spMk id="10" creationId="{7ED97488-B314-40E3-99BA-181DF7601AE5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2965240774" sldId="661"/>
        </pc:sldMkLst>
        <pc:spChg chg="mod">
          <ac:chgData name="Samson Zhou" userId="be955f33642ecbf5" providerId="LiveId" clId="{2142991F-166A-4255-98DC-C5E21727FB9C}" dt="2023-09-30T16:46:54.628" v="21" actId="20577"/>
          <ac:spMkLst>
            <pc:docMk/>
            <pc:sldMk cId="2965240774" sldId="661"/>
            <ac:spMk id="4" creationId="{CBD8B4B8-02AE-184E-ADA3-BDDE38179AD6}"/>
          </ac:spMkLst>
        </pc:spChg>
        <pc:spChg chg="mod">
          <ac:chgData name="Samson Zhou" userId="be955f33642ecbf5" providerId="LiveId" clId="{2142991F-166A-4255-98DC-C5E21727FB9C}" dt="2023-09-30T16:46:27.868" v="9" actId="20577"/>
          <ac:spMkLst>
            <pc:docMk/>
            <pc:sldMk cId="2965240774" sldId="661"/>
            <ac:spMk id="10" creationId="{7ED97488-B314-40E3-99BA-181DF7601AE5}"/>
          </ac:spMkLst>
        </pc:spChg>
      </pc:sldChg>
      <pc:sldChg chg="addSp delSp modSp add del mod">
        <pc:chgData name="Samson Zhou" userId="be955f33642ecbf5" providerId="LiveId" clId="{2142991F-166A-4255-98DC-C5E21727FB9C}" dt="2023-09-30T16:49:53.441" v="37" actId="20577"/>
        <pc:sldMkLst>
          <pc:docMk/>
          <pc:sldMk cId="3156464587" sldId="989"/>
        </pc:sldMkLst>
        <pc:spChg chg="mod">
          <ac:chgData name="Samson Zhou" userId="be955f33642ecbf5" providerId="LiveId" clId="{2142991F-166A-4255-98DC-C5E21727FB9C}" dt="2023-09-30T16:48:45.876" v="23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2142991F-166A-4255-98DC-C5E21727FB9C}" dt="2023-09-30T16:49:53.441" v="37" actId="20577"/>
          <ac:spMkLst>
            <pc:docMk/>
            <pc:sldMk cId="3156464587" sldId="989"/>
            <ac:spMk id="3" creationId="{76F2126B-4AA6-302B-7E5A-170FFAAB8BD1}"/>
          </ac:spMkLst>
        </pc:spChg>
        <pc:spChg chg="add mod">
          <ac:chgData name="Samson Zhou" userId="be955f33642ecbf5" providerId="LiveId" clId="{2142991F-166A-4255-98DC-C5E21727FB9C}" dt="2023-09-30T16:49:23.389" v="32" actId="1076"/>
          <ac:spMkLst>
            <pc:docMk/>
            <pc:sldMk cId="3156464587" sldId="989"/>
            <ac:spMk id="4" creationId="{A1314BDD-8876-7AB9-4C34-C000AD6DD33D}"/>
          </ac:spMkLst>
        </pc:spChg>
        <pc:picChg chg="add del mod">
          <ac:chgData name="Samson Zhou" userId="be955f33642ecbf5" providerId="LiveId" clId="{2142991F-166A-4255-98DC-C5E21727FB9C}" dt="2023-09-30T16:49:02.027" v="28"/>
          <ac:picMkLst>
            <pc:docMk/>
            <pc:sldMk cId="3156464587" sldId="989"/>
            <ac:picMk id="5" creationId="{5D8F4BE1-47D0-4AC0-8A79-5A4A006EF6B7}"/>
          </ac:picMkLst>
        </pc:picChg>
        <pc:picChg chg="add mod ord">
          <ac:chgData name="Samson Zhou" userId="be955f33642ecbf5" providerId="LiveId" clId="{2142991F-166A-4255-98DC-C5E21727FB9C}" dt="2023-09-30T16:49:21.012" v="31" actId="1076"/>
          <ac:picMkLst>
            <pc:docMk/>
            <pc:sldMk cId="3156464587" sldId="989"/>
            <ac:picMk id="6" creationId="{6F737882-FF30-194C-6442-56D45A747716}"/>
          </ac:picMkLst>
        </pc:picChg>
      </pc:sldChg>
      <pc:sldChg chg="add del">
        <pc:chgData name="Samson Zhou" userId="be955f33642ecbf5" providerId="LiveId" clId="{2142991F-166A-4255-98DC-C5E21727FB9C}" dt="2023-09-30T16:56:38.272" v="75" actId="47"/>
        <pc:sldMkLst>
          <pc:docMk/>
          <pc:sldMk cId="408451023" sldId="9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3A44-750D-4FCC-896E-5C56B5EF5712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A658-36BE-4DF3-997D-F076DDF79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2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11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33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7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250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0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27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324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20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883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49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2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06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50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22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46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24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86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99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81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8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82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888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032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00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3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060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559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13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9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7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79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3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3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043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34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9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021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457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1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8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03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54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48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53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471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6868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69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9F61-4C67-4D49-1B67-93F5C7BD6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EB63-F93C-F67C-2CCC-680DF335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CF74-CD28-E91D-C2EF-65A6A4B7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B393-EBC0-4E60-9AFD-48BE1441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4706-3041-D48C-024E-C095C17D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7E7-B653-D006-1DFF-09E0EBE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BA33-C660-DB5E-8C3A-5B454B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7158-92AB-9821-8273-AE9D1FBD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2034-4945-E877-663D-13B86DD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262A-EB8B-DCDE-FE1B-DADBE05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3D593-86F9-9FAD-B449-6BEDE848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C73D-26EC-DFF2-CEE5-E1E3B411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F0C1-A5AA-4349-073E-3B44106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16F1-C512-5D28-E2B6-150E9603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10CB-F242-1F4E-AB49-35B004D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4D7B-4D88-F5EF-26FF-EA24CBC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AB95-6EA2-3DE6-F7AE-52AE594B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1FAE-A344-93F8-78BC-C57F8BB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A492-20B1-45B7-B9E9-8DCD0A8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D65E-8189-1BAE-910D-3DD1D31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7FB-EFF4-F9C5-F065-D249FA31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DA03-D41C-BB15-D4BD-3749D9B5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CD71-6426-6B21-DB29-E900213B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E9F1-F249-254F-09BC-99F9E5DF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1F7D-11BF-9E96-9119-E965E57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8CEA-B025-35BA-73B3-A681EE14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CBA5-C3D0-5805-FC96-19C3E545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0D0F-0A83-E3A1-D25B-D58C66EA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FCCD-1877-C29D-345D-E7BA23C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5234E-00C0-FCFA-5B05-CFFAC9B8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0BE7-4797-28CE-ED89-F27A2A5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877-01CF-F8E7-3D06-17EDEC3C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E676-B6C6-6BDB-FE9F-64F2212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F0A7-E7CE-C2CA-38CE-1A581CA1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9E95-5F4D-411B-7863-B43376DB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908DF-4E95-5327-0236-D3990F4E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A36E-8419-7AEC-C2EE-EC25246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5AEEA-5AEE-B1B4-AA44-1B04A85F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2096-E4D1-BA13-1A27-0168D1A7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1A5-A211-142E-561B-2020C4C0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33377-2B79-FF65-64BE-01B9882B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7030-C4B3-9880-7237-24581450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15E4-2104-C955-A668-3E2DB459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3061-A5A2-F4CA-EAD8-995BEDB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7874-0F7A-DD80-3CFD-A7725001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70A9-460A-04B5-D7C2-8670AAB6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FD5A-A372-B3E3-DF99-26FBEAEF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83C-0C91-48FA-AF0A-D1755E0C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C162-654A-D616-9890-23913FDD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6A40-40A4-856E-22AC-4526A43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E9E0-AB06-5B48-DAAD-4EA619F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E6B0-8D6B-7AAE-FCD5-DF762C06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BF3-1B66-6952-9E32-20AAAE4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5232E-4396-26C3-2224-4D2C787E0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3D69E-2A3C-B1B1-8AFB-5A8FD7A6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1E3D-7FC9-5B12-9935-2813865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C35-D655-230A-93A5-B7A074CF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74A5-BFC1-91D0-F377-B1837126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71DE1-E797-8622-8EBA-5B9A735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95B2-CA83-DC2B-A8F5-6FB68EF8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347E-9FFE-FE06-1BBA-C59E5BA6B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36A4-7A89-4D91-A09A-69B3E9159A3E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0663-1D30-6CD2-1800-7EC65D33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A2B5-B82A-E4F2-8AB9-F861C9F7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1.png"/><Relationship Id="rId4" Type="http://schemas.openxmlformats.org/officeDocument/2006/relationships/image" Target="../media/image49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709" y="3215802"/>
            <a:ext cx="9144000" cy="1655762"/>
          </a:xfrm>
        </p:spPr>
        <p:txBody>
          <a:bodyPr/>
          <a:lstStyle/>
          <a:p>
            <a:r>
              <a:rPr lang="en-US" dirty="0"/>
              <a:t>Vincent Cohen-</a:t>
            </a:r>
            <a:r>
              <a:rPr lang="en-US" dirty="0" err="1"/>
              <a:t>Addad</a:t>
            </a:r>
            <a:endParaRPr lang="en-US" dirty="0"/>
          </a:p>
          <a:p>
            <a:r>
              <a:rPr lang="en-US" dirty="0"/>
              <a:t>David P. Woodruff</a:t>
            </a:r>
          </a:p>
          <a:p>
            <a:r>
              <a:rPr lang="en-US" dirty="0"/>
              <a:t>Samson Zhou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0BB3-B4E3-AB1B-F853-D03E2992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7" y="4999359"/>
            <a:ext cx="1624157" cy="16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B93BA-5FAF-E778-328C-8F42A2042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1" y="4999359"/>
            <a:ext cx="1624157" cy="162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D4CE6-5B34-A4C7-3F90-635428321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625" y="5014103"/>
            <a:ext cx="1582109" cy="16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Instead, 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517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2925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5620338" y="2741227"/>
            <a:ext cx="688668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671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24970" y="2551995"/>
            <a:ext cx="984036" cy="501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70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63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the resulting samples forms a semi-coreset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points, each point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Total space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744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7327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Insertion-only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-clustering</a:t>
                </a:r>
                <a:r>
                  <a:rPr lang="en-US" sz="3200" dirty="0"/>
                  <a:t>: One-pass streaming algorithm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Insertion-deletion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-median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-means</a:t>
                </a:r>
                <a:r>
                  <a:rPr lang="en-US" sz="3200" dirty="0"/>
                  <a:t>: Two-pass streaming algorithms that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Lower bounds</a:t>
                </a:r>
                <a:r>
                  <a:rPr lang="en-US" sz="3200" dirty="0"/>
                  <a:t>: Even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on insertion-deletion streams in one pass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7327" cy="4351338"/>
              </a:xfrm>
              <a:blipFill>
                <a:blip r:embed="rId3"/>
                <a:stretch>
                  <a:fillRect l="-1238" t="-3782" r="-157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679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times between which the optimal cost of the stream doubles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optimal clustering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mapping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375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855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8570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can be one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subsets,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1+…+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Taking the sum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indices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sum of the online sensitivities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85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  <a:blipFill>
                <a:blip r:embed="rId2"/>
                <a:stretch>
                  <a:fillRect l="-1797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all times in the stream and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02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Impossibility)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9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Two-Pass)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two-pass algorithm on insertion-deletion streams that output a </a:t>
                </a: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Result generalizes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  <a:blipFill>
                <a:blip r:embed="rId2"/>
                <a:stretch>
                  <a:fillRect l="-1797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511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(Sum of the Online Sensitivities)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online sensitivities of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is at most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7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denote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D25B-1B3C-ADAD-3997-49BD31712569}"/>
              </a:ext>
            </a:extLst>
          </p:cNvPr>
          <p:cNvSpPr/>
          <p:nvPr/>
        </p:nvSpPr>
        <p:spPr>
          <a:xfrm>
            <a:off x="1006764" y="4996873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A640E-360F-CAB7-B7CB-E674B5518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533" y="5073094"/>
            <a:ext cx="8318933" cy="13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9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D25B-1B3C-ADAD-3997-49BD31712569}"/>
              </a:ext>
            </a:extLst>
          </p:cNvPr>
          <p:cNvSpPr/>
          <p:nvPr/>
        </p:nvSpPr>
        <p:spPr>
          <a:xfrm>
            <a:off x="1006764" y="4996873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Do there exist streaming algorithms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words of space?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blipFill>
                <a:blip r:embed="rId5"/>
                <a:stretch>
                  <a:fillRect t="-6780" r="-62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66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B8B9F-8039-CC56-D0AA-D9C30E69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42912"/>
            <a:ext cx="11144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8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1</a:t>
                </a:r>
                <a:r>
                  <a:rPr lang="en-US" sz="3200" dirty="0"/>
                  <a:t>: Background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2</a:t>
                </a:r>
                <a:r>
                  <a:rPr lang="en-US" sz="3200" dirty="0"/>
                  <a:t>: Insertion-Only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on Dynamic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4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Dynamic Streams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l="-2389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52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of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compute (or approximate)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26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our new bounds on total sensitivity, achieves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279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3478968" y="538139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5696186" y="439515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7916650" y="556274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030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online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8" y="2715558"/>
                <a:ext cx="7391402" cy="1807135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implicitly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8" y="2715558"/>
                <a:ext cx="7391402" cy="1807135"/>
              </a:xfrm>
              <a:blipFill>
                <a:blip r:embed="rId3"/>
                <a:stretch>
                  <a:fillRect l="-1887" t="-6601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15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run merge-and-reduce framework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total space used by merge-and-reduce was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′|)</m:t>
                        </m:r>
                      </m:e>
                    </m:func>
                  </m:oMath>
                </a14:m>
                <a:r>
                  <a:rPr lang="en-US" sz="3200" dirty="0"/>
                  <a:t> points with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1</a:t>
                </a:r>
                <a:r>
                  <a:rPr lang="en-US" sz="3200" dirty="0"/>
                  <a:t>: Background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2</a:t>
                </a:r>
                <a:r>
                  <a:rPr lang="en-US" sz="3200" dirty="0"/>
                  <a:t>: Insertion-Only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on Dynamic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4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Dynamic Streams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l="-2389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12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first pass to estimate sensitivity of each point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second pass to perform sensitivity sampling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59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Sensitivity of a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optimal (capacitated) set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centers,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616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/>
              <p:nvPr/>
            </p:nvSpPr>
            <p:spPr>
              <a:xfrm>
                <a:off x="960581" y="1980335"/>
                <a:ext cx="8802255" cy="1117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1" y="1980335"/>
                <a:ext cx="8802255" cy="111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/>
              <p:nvPr/>
            </p:nvSpPr>
            <p:spPr>
              <a:xfrm>
                <a:off x="3251201" y="3387660"/>
                <a:ext cx="6096000" cy="115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1" y="3387660"/>
                <a:ext cx="6096000" cy="1150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/>
              <p:nvPr/>
            </p:nvSpPr>
            <p:spPr>
              <a:xfrm>
                <a:off x="2724727" y="4901034"/>
                <a:ext cx="6096000" cy="11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27" y="4901034"/>
                <a:ext cx="6096000" cy="1172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38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Takeaway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find such an estimate?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use online sensitivity sampling or merge-and-reduce anymore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1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1C83B2A-0D60-46DF-E2E0-ACF43F96EC7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1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3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1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3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70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Earth mover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EMD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Quadtree embedding</a:t>
                </a:r>
                <a:r>
                  <a:rPr lang="en-US" sz="3200" dirty="0"/>
                  <a:t>: For a (weighted)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centers, the quadtree embedding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142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Quadtree embedding produces a vector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computation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the sum of the level costs,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 frequency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65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an underlying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Generate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of Cauchy random variables (ratio of two normal random variables)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median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6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466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[BackursIndykRazenshteynWoodruff16]</a:t>
                </a:r>
                <a:r>
                  <a:rPr lang="en-US" sz="3200" dirty="0"/>
                  <a:t> To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it suffices to union bound over a net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909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set up the EMD sketch in the first pass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the end of the first pass of the stream, we have a data structure that can estimate the sensitivity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for any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second pass of the stream, we would like to perform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73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 NOT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stream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Does not work for insertion-deletion streams</a:t>
                </a:r>
                <a:endParaRPr lang="en-US" sz="28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DO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large number of points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small number of points at the end of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5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 at the end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09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that induces a frequency vector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nonzero entries, there exists an algorithm that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recovers the nonzero coordinates and their frequencies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elements are sampled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by their sensitivities, recovering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by sparse recovery corresponds to sensitivity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621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 r="-311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729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1</a:t>
                </a:r>
                <a:r>
                  <a:rPr lang="en-US" sz="3200" dirty="0"/>
                  <a:t>: Background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2</a:t>
                </a:r>
                <a:r>
                  <a:rPr lang="en-US" sz="3200" dirty="0"/>
                  <a:t>: Insertion-Only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on Dynamic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4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Dynamic Streams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l="-2389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38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 r="-311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24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blipFill>
                <a:blip r:embed="rId4"/>
                <a:stretch>
                  <a:fillRect l="-4024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2503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blipFill>
                <a:blip r:embed="rId4"/>
                <a:stretch>
                  <a:fillRect l="-4024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8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have distance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 probability it will be split by a grid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/>
                  <a:t>, i.e., distortion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worse EMD sketch guarantee corresponds to larger oversampling necessary for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Bad distortion results when pairs of points are “too close” to the boundary of the </a:t>
            </a:r>
            <a:r>
              <a:rPr lang="en-US" sz="3200" dirty="0" err="1"/>
              <a:t>hypergrid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Goal</a:t>
            </a:r>
            <a:r>
              <a:rPr lang="en-US" sz="3200" dirty="0"/>
              <a:t>: Prevent this case from happening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Fix</a:t>
            </a:r>
            <a:r>
              <a:rPr lang="en-US" sz="3200" dirty="0"/>
              <a:t>: When a query center is too close to the boundary of the </a:t>
            </a:r>
            <a:r>
              <a:rPr lang="en-US" sz="3200" dirty="0" err="1"/>
              <a:t>hypergrid</a:t>
            </a:r>
            <a:r>
              <a:rPr lang="en-US" sz="3200" dirty="0"/>
              <a:t>, create another center on the opposite cell!</a:t>
            </a:r>
          </a:p>
        </p:txBody>
      </p:sp>
    </p:spTree>
    <p:extLst>
      <p:ext uri="{BB962C8B-B14F-4D97-AF65-F5344CB8AC3E}">
        <p14:creationId xmlns:p14="http://schemas.microsoft.com/office/powerpoint/2010/main" val="6086717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69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9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E40A3F-93BE-5E0F-9819-FB5EF582771C}"/>
              </a:ext>
            </a:extLst>
          </p:cNvPr>
          <p:cNvSpPr/>
          <p:nvPr/>
        </p:nvSpPr>
        <p:spPr>
          <a:xfrm>
            <a:off x="4007149" y="3572222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9189DB8-BFFD-F162-2A46-E823E183933E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229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529806-4C0F-7D52-94D7-674676F624EC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9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Make a new center when distance from query center and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 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expectation (over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dimensions,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sz="3200" dirty="0"/>
                  <a:t> levels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query centers),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new centers are created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976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Wasserstein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WASS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WASSD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245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84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dirty="0"/>
                  <a:t>: Because the distortion of the Wasserstein embedding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1+0.5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, we need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-median, we stored all the points,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per point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4231</Words>
  <Application>Microsoft Office PowerPoint</Application>
  <PresentationFormat>Widescreen</PresentationFormat>
  <Paragraphs>608</Paragraphs>
  <Slides>109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Calibri Light</vt:lpstr>
      <vt:lpstr>Cambria Math</vt:lpstr>
      <vt:lpstr>Wingdings</vt:lpstr>
      <vt:lpstr>Office Theme</vt:lpstr>
      <vt:lpstr>Streaming Euclidean k-median and k-means with o(log⁡〖n)〗 Space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The Streaming Model</vt:lpstr>
      <vt:lpstr>PowerPoint Presentation</vt:lpstr>
      <vt:lpstr>Our Results (Insertion-Only)</vt:lpstr>
      <vt:lpstr>Our Results (Insertion-Deletion Impossibility)</vt:lpstr>
      <vt:lpstr>Our Results (Insertion-Deletion Two-Pass)</vt:lpstr>
      <vt:lpstr>Our Results (Sum of the Online Sensitivities)</vt:lpstr>
      <vt:lpstr>Coreset</vt:lpstr>
      <vt:lpstr>Coreset</vt:lpstr>
      <vt:lpstr>Coreset</vt:lpstr>
      <vt:lpstr>Coreset (Formal Definition)</vt:lpstr>
      <vt:lpstr>Coreset Constructions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PowerPoint Presentation</vt:lpstr>
      <vt:lpstr>Questions?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Online Sensitivity</vt:lpstr>
      <vt:lpstr>Online Sensitivity</vt:lpstr>
      <vt:lpstr>Online Sensitivity</vt:lpstr>
      <vt:lpstr>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Sum of Online Sensitivity</vt:lpstr>
      <vt:lpstr>Insertion-Only Algorithm</vt:lpstr>
      <vt:lpstr>Insertion-Only Summary</vt:lpstr>
      <vt:lpstr>Questions?</vt:lpstr>
      <vt:lpstr>Insertion-Deletion Streams</vt:lpstr>
      <vt:lpstr>Sensitivity Estimation</vt:lpstr>
      <vt:lpstr>Sensitivity Estimation</vt:lpstr>
      <vt:lpstr>Sensitivity Estimation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L_1 Norm Approximation</vt:lpstr>
      <vt:lpstr>EMD Sketch</vt:lpstr>
      <vt:lpstr>EMD Sketch</vt:lpstr>
      <vt:lpstr>EMD Sketch Summary</vt:lpstr>
      <vt:lpstr>First Pass to Second Pass</vt:lpstr>
      <vt:lpstr>Sensitivity Sampling</vt:lpstr>
      <vt:lpstr>Sensitivity Sampling</vt:lpstr>
      <vt:lpstr>Sparse Recovery</vt:lpstr>
      <vt:lpstr>k-Median Framework</vt:lpstr>
      <vt:lpstr>Questions?</vt:lpstr>
      <vt:lpstr>k-Median Framework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Wasserstein Sketch</vt:lpstr>
      <vt:lpstr>Applying k-Median Framework to k-Means</vt:lpstr>
      <vt:lpstr>Applying k-Median Framework to k-Means</vt:lpstr>
      <vt:lpstr>Applying k-Median Framework to k-Means</vt:lpstr>
      <vt:lpstr>Quadtree Embedding</vt:lpstr>
      <vt:lpstr>Quadtree Embedding</vt:lpstr>
      <vt:lpstr>Quadtree Embedding</vt:lpstr>
      <vt:lpstr>k-Means Framework</vt:lpstr>
      <vt:lpstr>k-Means Framework</vt:lpstr>
      <vt:lpstr>Summary</vt:lpstr>
      <vt:lpstr>Bounding Sum of Online Sensitivity</vt:lpstr>
      <vt:lpstr>Bounding Sum of Online Sensitivity</vt:lpstr>
      <vt:lpstr>Bounding Sum of Online Sensitivity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94</cp:revision>
  <dcterms:created xsi:type="dcterms:W3CDTF">2023-09-30T16:15:20Z</dcterms:created>
  <dcterms:modified xsi:type="dcterms:W3CDTF">2023-10-11T18:35:27Z</dcterms:modified>
</cp:coreProperties>
</file>