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8" r:id="rId2"/>
    <p:sldId id="989" r:id="rId3"/>
    <p:sldId id="990" r:id="rId4"/>
    <p:sldId id="991" r:id="rId5"/>
    <p:sldId id="994" r:id="rId6"/>
    <p:sldId id="993" r:id="rId7"/>
    <p:sldId id="992" r:id="rId8"/>
    <p:sldId id="995" r:id="rId9"/>
    <p:sldId id="996" r:id="rId10"/>
    <p:sldId id="997" r:id="rId11"/>
    <p:sldId id="998" r:id="rId12"/>
    <p:sldId id="999" r:id="rId13"/>
    <p:sldId id="1000" r:id="rId14"/>
    <p:sldId id="1001" r:id="rId15"/>
    <p:sldId id="1020" r:id="rId16"/>
    <p:sldId id="1002" r:id="rId17"/>
    <p:sldId id="1003" r:id="rId18"/>
    <p:sldId id="1007" r:id="rId19"/>
    <p:sldId id="1006" r:id="rId20"/>
    <p:sldId id="1021" r:id="rId21"/>
    <p:sldId id="1009" r:id="rId22"/>
    <p:sldId id="1008" r:id="rId23"/>
    <p:sldId id="1010" r:id="rId24"/>
    <p:sldId id="1011" r:id="rId25"/>
    <p:sldId id="1012" r:id="rId26"/>
    <p:sldId id="1013" r:id="rId27"/>
    <p:sldId id="1015" r:id="rId28"/>
    <p:sldId id="1014" r:id="rId29"/>
    <p:sldId id="1005" r:id="rId30"/>
    <p:sldId id="1004" r:id="rId31"/>
    <p:sldId id="1016" r:id="rId32"/>
    <p:sldId id="1017" r:id="rId33"/>
    <p:sldId id="1018" r:id="rId34"/>
    <p:sldId id="101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5B9E2-9B44-4AC0-8692-F89677E7F624}" v="4570" dt="2024-02-24T07:05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0BF5B9E2-9B44-4AC0-8692-F89677E7F624}"/>
    <pc:docChg chg="undo redo custSel addSld delSld modSld sldOrd">
      <pc:chgData name="Samson Zhou" userId="be955f33642ecbf5" providerId="LiveId" clId="{0BF5B9E2-9B44-4AC0-8692-F89677E7F624}" dt="2024-02-24T07:08:07.708" v="6194" actId="20577"/>
      <pc:docMkLst>
        <pc:docMk/>
      </pc:docMkLst>
      <pc:sldChg chg="modSp mod">
        <pc:chgData name="Samson Zhou" userId="be955f33642ecbf5" providerId="LiveId" clId="{0BF5B9E2-9B44-4AC0-8692-F89677E7F624}" dt="2024-02-24T04:53:54.113" v="782" actId="20577"/>
        <pc:sldMkLst>
          <pc:docMk/>
          <pc:sldMk cId="3156464587" sldId="989"/>
        </pc:sldMkLst>
        <pc:spChg chg="mod">
          <ac:chgData name="Samson Zhou" userId="be955f33642ecbf5" providerId="LiveId" clId="{0BF5B9E2-9B44-4AC0-8692-F89677E7F624}" dt="2024-02-24T04:53:54.113" v="782" actId="20577"/>
          <ac:spMkLst>
            <pc:docMk/>
            <pc:sldMk cId="3156464587" sldId="989"/>
            <ac:spMk id="3" creationId="{76F2126B-4AA6-302B-7E5A-170FFAAB8BD1}"/>
          </ac:spMkLst>
        </pc:spChg>
      </pc:sldChg>
      <pc:sldChg chg="modSp mod">
        <pc:chgData name="Samson Zhou" userId="be955f33642ecbf5" providerId="LiveId" clId="{0BF5B9E2-9B44-4AC0-8692-F89677E7F624}" dt="2024-02-24T04:04:32.615" v="41" actId="20577"/>
        <pc:sldMkLst>
          <pc:docMk/>
          <pc:sldMk cId="4239189294" sldId="992"/>
        </pc:sldMkLst>
        <pc:spChg chg="mod">
          <ac:chgData name="Samson Zhou" userId="be955f33642ecbf5" providerId="LiveId" clId="{0BF5B9E2-9B44-4AC0-8692-F89677E7F624}" dt="2024-02-24T04:04:32.615" v="41" actId="20577"/>
          <ac:spMkLst>
            <pc:docMk/>
            <pc:sldMk cId="4239189294" sldId="992"/>
            <ac:spMk id="3" creationId="{E3612D62-0578-59B4-EE87-7D4173EAC6B5}"/>
          </ac:spMkLst>
        </pc:spChg>
      </pc:sldChg>
      <pc:sldChg chg="modSp">
        <pc:chgData name="Samson Zhou" userId="be955f33642ecbf5" providerId="LiveId" clId="{0BF5B9E2-9B44-4AC0-8692-F89677E7F624}" dt="2024-02-24T04:25:53.276" v="159" actId="20577"/>
        <pc:sldMkLst>
          <pc:docMk/>
          <pc:sldMk cId="3705809800" sldId="994"/>
        </pc:sldMkLst>
        <pc:spChg chg="mod">
          <ac:chgData name="Samson Zhou" userId="be955f33642ecbf5" providerId="LiveId" clId="{0BF5B9E2-9B44-4AC0-8692-F89677E7F624}" dt="2024-02-24T04:25:53.276" v="159" actId="20577"/>
          <ac:spMkLst>
            <pc:docMk/>
            <pc:sldMk cId="3705809800" sldId="994"/>
            <ac:spMk id="3" creationId="{49762B8E-3C1E-0AA0-8570-01D08F70B50D}"/>
          </ac:spMkLst>
        </pc:spChg>
      </pc:sldChg>
      <pc:sldChg chg="modSp add mod">
        <pc:chgData name="Samson Zhou" userId="be955f33642ecbf5" providerId="LiveId" clId="{0BF5B9E2-9B44-4AC0-8692-F89677E7F624}" dt="2024-02-24T05:37:51.224" v="1956"/>
        <pc:sldMkLst>
          <pc:docMk/>
          <pc:sldMk cId="740016110" sldId="995"/>
        </pc:sldMkLst>
        <pc:spChg chg="mod">
          <ac:chgData name="Samson Zhou" userId="be955f33642ecbf5" providerId="LiveId" clId="{0BF5B9E2-9B44-4AC0-8692-F89677E7F624}" dt="2024-02-24T05:37:51.224" v="1956"/>
          <ac:spMkLst>
            <pc:docMk/>
            <pc:sldMk cId="740016110" sldId="995"/>
            <ac:spMk id="2" creationId="{AEB84FB8-4921-10DE-E927-9333269D1068}"/>
          </ac:spMkLst>
        </pc:spChg>
        <pc:spChg chg="mod">
          <ac:chgData name="Samson Zhou" userId="be955f33642ecbf5" providerId="LiveId" clId="{0BF5B9E2-9B44-4AC0-8692-F89677E7F624}" dt="2024-02-24T04:46:57.726" v="700" actId="20577"/>
          <ac:spMkLst>
            <pc:docMk/>
            <pc:sldMk cId="740016110" sldId="995"/>
            <ac:spMk id="3" creationId="{1F5AFF1C-0F50-AFBA-A87F-62049BD6BF25}"/>
          </ac:spMkLst>
        </pc:spChg>
      </pc:sldChg>
      <pc:sldChg chg="modSp add mod">
        <pc:chgData name="Samson Zhou" userId="be955f33642ecbf5" providerId="LiveId" clId="{0BF5B9E2-9B44-4AC0-8692-F89677E7F624}" dt="2024-02-24T05:37:47.521" v="1955"/>
        <pc:sldMkLst>
          <pc:docMk/>
          <pc:sldMk cId="2737272118" sldId="996"/>
        </pc:sldMkLst>
        <pc:spChg chg="mod">
          <ac:chgData name="Samson Zhou" userId="be955f33642ecbf5" providerId="LiveId" clId="{0BF5B9E2-9B44-4AC0-8692-F89677E7F624}" dt="2024-02-24T05:37:47.521" v="1955"/>
          <ac:spMkLst>
            <pc:docMk/>
            <pc:sldMk cId="2737272118" sldId="996"/>
            <ac:spMk id="2" creationId="{429F0CF3-3865-5664-788C-D1F8287DE490}"/>
          </ac:spMkLst>
        </pc:spChg>
        <pc:spChg chg="mod">
          <ac:chgData name="Samson Zhou" userId="be955f33642ecbf5" providerId="LiveId" clId="{0BF5B9E2-9B44-4AC0-8692-F89677E7F624}" dt="2024-02-24T04:46:45.243" v="692" actId="27636"/>
          <ac:spMkLst>
            <pc:docMk/>
            <pc:sldMk cId="2737272118" sldId="996"/>
            <ac:spMk id="3" creationId="{4B0BA413-BE3B-62F3-9314-C89AC2857155}"/>
          </ac:spMkLst>
        </pc:spChg>
      </pc:sldChg>
      <pc:sldChg chg="modSp add mod">
        <pc:chgData name="Samson Zhou" userId="be955f33642ecbf5" providerId="LiveId" clId="{0BF5B9E2-9B44-4AC0-8692-F89677E7F624}" dt="2024-02-24T04:56:36.566" v="784" actId="20577"/>
        <pc:sldMkLst>
          <pc:docMk/>
          <pc:sldMk cId="1842265599" sldId="997"/>
        </pc:sldMkLst>
        <pc:spChg chg="mod">
          <ac:chgData name="Samson Zhou" userId="be955f33642ecbf5" providerId="LiveId" clId="{0BF5B9E2-9B44-4AC0-8692-F89677E7F624}" dt="2024-02-24T04:56:36.566" v="784" actId="20577"/>
          <ac:spMkLst>
            <pc:docMk/>
            <pc:sldMk cId="1842265599" sldId="997"/>
            <ac:spMk id="3" creationId="{732C33D5-E453-2AA4-8F3D-B3A4F9B2B9D9}"/>
          </ac:spMkLst>
        </pc:spChg>
      </pc:sldChg>
      <pc:sldChg chg="add del">
        <pc:chgData name="Samson Zhou" userId="be955f33642ecbf5" providerId="LiveId" clId="{0BF5B9E2-9B44-4AC0-8692-F89677E7F624}" dt="2024-02-24T04:53:05.728" v="703"/>
        <pc:sldMkLst>
          <pc:docMk/>
          <pc:sldMk cId="440744567" sldId="998"/>
        </pc:sldMkLst>
      </pc:sldChg>
      <pc:sldChg chg="modSp add mod">
        <pc:chgData name="Samson Zhou" userId="be955f33642ecbf5" providerId="LiveId" clId="{0BF5B9E2-9B44-4AC0-8692-F89677E7F624}" dt="2024-02-24T04:56:49.729" v="797" actId="20577"/>
        <pc:sldMkLst>
          <pc:docMk/>
          <pc:sldMk cId="960015304" sldId="998"/>
        </pc:sldMkLst>
        <pc:spChg chg="mod">
          <ac:chgData name="Samson Zhou" userId="be955f33642ecbf5" providerId="LiveId" clId="{0BF5B9E2-9B44-4AC0-8692-F89677E7F624}" dt="2024-02-24T04:56:49.729" v="797" actId="20577"/>
          <ac:spMkLst>
            <pc:docMk/>
            <pc:sldMk cId="960015304" sldId="998"/>
            <ac:spMk id="3" creationId="{8666AC5C-DB87-92B6-2560-BB3D2CD2FAA4}"/>
          </ac:spMkLst>
        </pc:spChg>
      </pc:sldChg>
      <pc:sldChg chg="modSp add mod">
        <pc:chgData name="Samson Zhou" userId="be955f33642ecbf5" providerId="LiveId" clId="{0BF5B9E2-9B44-4AC0-8692-F89677E7F624}" dt="2024-02-24T05:37:43.525" v="1954"/>
        <pc:sldMkLst>
          <pc:docMk/>
          <pc:sldMk cId="1678201668" sldId="999"/>
        </pc:sldMkLst>
        <pc:spChg chg="mod">
          <ac:chgData name="Samson Zhou" userId="be955f33642ecbf5" providerId="LiveId" clId="{0BF5B9E2-9B44-4AC0-8692-F89677E7F624}" dt="2024-02-24T05:37:43.525" v="1954"/>
          <ac:spMkLst>
            <pc:docMk/>
            <pc:sldMk cId="1678201668" sldId="999"/>
            <ac:spMk id="2" creationId="{E4EEE28F-6236-2D71-8C73-FE1E2A97C90D}"/>
          </ac:spMkLst>
        </pc:spChg>
        <pc:spChg chg="mod">
          <ac:chgData name="Samson Zhou" userId="be955f33642ecbf5" providerId="LiveId" clId="{0BF5B9E2-9B44-4AC0-8692-F89677E7F624}" dt="2024-02-24T05:01:33.428" v="1137" actId="20577"/>
          <ac:spMkLst>
            <pc:docMk/>
            <pc:sldMk cId="1678201668" sldId="999"/>
            <ac:spMk id="3" creationId="{2F3394FA-730C-61C0-192E-9D2A682EA0E5}"/>
          </ac:spMkLst>
        </pc:spChg>
      </pc:sldChg>
      <pc:sldChg chg="modSp add mod">
        <pc:chgData name="Samson Zhou" userId="be955f33642ecbf5" providerId="LiveId" clId="{0BF5B9E2-9B44-4AC0-8692-F89677E7F624}" dt="2024-02-24T05:37:26.200" v="1951"/>
        <pc:sldMkLst>
          <pc:docMk/>
          <pc:sldMk cId="1841391384" sldId="1000"/>
        </pc:sldMkLst>
        <pc:spChg chg="mod">
          <ac:chgData name="Samson Zhou" userId="be955f33642ecbf5" providerId="LiveId" clId="{0BF5B9E2-9B44-4AC0-8692-F89677E7F624}" dt="2024-02-24T05:37:26.200" v="1951"/>
          <ac:spMkLst>
            <pc:docMk/>
            <pc:sldMk cId="1841391384" sldId="1000"/>
            <ac:spMk id="2" creationId="{DFB77FAB-20AC-7A62-C79D-7739E7B177E9}"/>
          </ac:spMkLst>
        </pc:spChg>
        <pc:spChg chg="mod">
          <ac:chgData name="Samson Zhou" userId="be955f33642ecbf5" providerId="LiveId" clId="{0BF5B9E2-9B44-4AC0-8692-F89677E7F624}" dt="2024-02-24T05:16:41.281" v="1385" actId="20577"/>
          <ac:spMkLst>
            <pc:docMk/>
            <pc:sldMk cId="1841391384" sldId="1000"/>
            <ac:spMk id="3" creationId="{B2EDA84A-846D-D59F-B9CE-9F54C167E7E9}"/>
          </ac:spMkLst>
        </pc:spChg>
      </pc:sldChg>
      <pc:sldChg chg="add del">
        <pc:chgData name="Samson Zhou" userId="be955f33642ecbf5" providerId="LiveId" clId="{0BF5B9E2-9B44-4AC0-8692-F89677E7F624}" dt="2024-02-24T04:57:42.806" v="847"/>
        <pc:sldMkLst>
          <pc:docMk/>
          <pc:sldMk cId="3594288918" sldId="1000"/>
        </pc:sldMkLst>
      </pc:sldChg>
      <pc:sldChg chg="modSp add mod">
        <pc:chgData name="Samson Zhou" userId="be955f33642ecbf5" providerId="LiveId" clId="{0BF5B9E2-9B44-4AC0-8692-F89677E7F624}" dt="2024-02-24T05:33:59.937" v="1762" actId="27636"/>
        <pc:sldMkLst>
          <pc:docMk/>
          <pc:sldMk cId="2370044024" sldId="1001"/>
        </pc:sldMkLst>
        <pc:spChg chg="mod">
          <ac:chgData name="Samson Zhou" userId="be955f33642ecbf5" providerId="LiveId" clId="{0BF5B9E2-9B44-4AC0-8692-F89677E7F624}" dt="2024-02-24T05:28:01.888" v="1392" actId="20577"/>
          <ac:spMkLst>
            <pc:docMk/>
            <pc:sldMk cId="2370044024" sldId="1001"/>
            <ac:spMk id="2" creationId="{3F40E671-229C-BA8D-4AFA-AD17C7C6D54B}"/>
          </ac:spMkLst>
        </pc:spChg>
        <pc:spChg chg="mod">
          <ac:chgData name="Samson Zhou" userId="be955f33642ecbf5" providerId="LiveId" clId="{0BF5B9E2-9B44-4AC0-8692-F89677E7F624}" dt="2024-02-24T05:33:59.937" v="1762" actId="27636"/>
          <ac:spMkLst>
            <pc:docMk/>
            <pc:sldMk cId="2370044024" sldId="1001"/>
            <ac:spMk id="3" creationId="{BB526B43-A433-94FE-F11A-8C73A82B2DA9}"/>
          </ac:spMkLst>
        </pc:spChg>
      </pc:sldChg>
      <pc:sldChg chg="addSp modSp add mod">
        <pc:chgData name="Samson Zhou" userId="be955f33642ecbf5" providerId="LiveId" clId="{0BF5B9E2-9B44-4AC0-8692-F89677E7F624}" dt="2024-02-24T05:38:56.854" v="1976" actId="20577"/>
        <pc:sldMkLst>
          <pc:docMk/>
          <pc:sldMk cId="1336713757" sldId="1002"/>
        </pc:sldMkLst>
        <pc:spChg chg="mod">
          <ac:chgData name="Samson Zhou" userId="be955f33642ecbf5" providerId="LiveId" clId="{0BF5B9E2-9B44-4AC0-8692-F89677E7F624}" dt="2024-02-24T05:37:22.154" v="1950"/>
          <ac:spMkLst>
            <pc:docMk/>
            <pc:sldMk cId="1336713757" sldId="1002"/>
            <ac:spMk id="2" creationId="{51A949E7-90E1-2D63-FFB4-AD4873B5ECDC}"/>
          </ac:spMkLst>
        </pc:spChg>
        <pc:spChg chg="mod">
          <ac:chgData name="Samson Zhou" userId="be955f33642ecbf5" providerId="LiveId" clId="{0BF5B9E2-9B44-4AC0-8692-F89677E7F624}" dt="2024-02-24T05:38:56.854" v="1976" actId="20577"/>
          <ac:spMkLst>
            <pc:docMk/>
            <pc:sldMk cId="1336713757" sldId="1002"/>
            <ac:spMk id="3" creationId="{6DBF0233-4915-044B-C7A7-A2B6BA7B54B3}"/>
          </ac:spMkLst>
        </pc:spChg>
        <pc:spChg chg="add mod">
          <ac:chgData name="Samson Zhou" userId="be955f33642ecbf5" providerId="LiveId" clId="{0BF5B9E2-9B44-4AC0-8692-F89677E7F624}" dt="2024-02-24T05:35:22.358" v="1840" actId="1076"/>
          <ac:spMkLst>
            <pc:docMk/>
            <pc:sldMk cId="1336713757" sldId="1002"/>
            <ac:spMk id="5" creationId="{27231010-0E41-3650-5FB5-2696ED8904C7}"/>
          </ac:spMkLst>
        </pc:spChg>
      </pc:sldChg>
      <pc:sldChg chg="modSp add mod">
        <pc:chgData name="Samson Zhou" userId="be955f33642ecbf5" providerId="LiveId" clId="{0BF5B9E2-9B44-4AC0-8692-F89677E7F624}" dt="2024-02-24T05:40:00.643" v="2208" actId="20577"/>
        <pc:sldMkLst>
          <pc:docMk/>
          <pc:sldMk cId="1678802131" sldId="1003"/>
        </pc:sldMkLst>
        <pc:spChg chg="mod">
          <ac:chgData name="Samson Zhou" userId="be955f33642ecbf5" providerId="LiveId" clId="{0BF5B9E2-9B44-4AC0-8692-F89677E7F624}" dt="2024-02-24T05:37:19.228" v="1949" actId="20577"/>
          <ac:spMkLst>
            <pc:docMk/>
            <pc:sldMk cId="1678802131" sldId="1003"/>
            <ac:spMk id="2" creationId="{A28A4435-41D1-837B-ADB5-FFA456FE52BE}"/>
          </ac:spMkLst>
        </pc:spChg>
        <pc:spChg chg="mod">
          <ac:chgData name="Samson Zhou" userId="be955f33642ecbf5" providerId="LiveId" clId="{0BF5B9E2-9B44-4AC0-8692-F89677E7F624}" dt="2024-02-24T05:40:00.643" v="2208" actId="20577"/>
          <ac:spMkLst>
            <pc:docMk/>
            <pc:sldMk cId="1678802131" sldId="1003"/>
            <ac:spMk id="3" creationId="{25EE93E1-E7F8-AF25-6F87-6F078FDBFB60}"/>
          </ac:spMkLst>
        </pc:spChg>
      </pc:sldChg>
      <pc:sldChg chg="modSp add mod ord">
        <pc:chgData name="Samson Zhou" userId="be955f33642ecbf5" providerId="LiveId" clId="{0BF5B9E2-9B44-4AC0-8692-F89677E7F624}" dt="2024-02-24T07:06:09.646" v="6127" actId="20577"/>
        <pc:sldMkLst>
          <pc:docMk/>
          <pc:sldMk cId="333532495" sldId="1004"/>
        </pc:sldMkLst>
        <pc:spChg chg="mod">
          <ac:chgData name="Samson Zhou" userId="be955f33642ecbf5" providerId="LiveId" clId="{0BF5B9E2-9B44-4AC0-8692-F89677E7F624}" dt="2024-02-24T05:37:11.239" v="1922" actId="20577"/>
          <ac:spMkLst>
            <pc:docMk/>
            <pc:sldMk cId="333532495" sldId="1004"/>
            <ac:spMk id="2" creationId="{29997AA4-41E4-5506-DF0B-5B083DC0DA57}"/>
          </ac:spMkLst>
        </pc:spChg>
        <pc:spChg chg="mod">
          <ac:chgData name="Samson Zhou" userId="be955f33642ecbf5" providerId="LiveId" clId="{0BF5B9E2-9B44-4AC0-8692-F89677E7F624}" dt="2024-02-24T07:06:09.646" v="6127" actId="20577"/>
          <ac:spMkLst>
            <pc:docMk/>
            <pc:sldMk cId="333532495" sldId="1004"/>
            <ac:spMk id="3" creationId="{27EE4D5B-6A31-F40B-F735-B8733F65E238}"/>
          </ac:spMkLst>
        </pc:spChg>
      </pc:sldChg>
      <pc:sldChg chg="modSp add mod ord">
        <pc:chgData name="Samson Zhou" userId="be955f33642ecbf5" providerId="LiveId" clId="{0BF5B9E2-9B44-4AC0-8692-F89677E7F624}" dt="2024-02-24T06:40:44.713" v="4463"/>
        <pc:sldMkLst>
          <pc:docMk/>
          <pc:sldMk cId="1742478289" sldId="1005"/>
        </pc:sldMkLst>
        <pc:spChg chg="mod">
          <ac:chgData name="Samson Zhou" userId="be955f33642ecbf5" providerId="LiveId" clId="{0BF5B9E2-9B44-4AC0-8692-F89677E7F624}" dt="2024-02-24T06:39:29.229" v="4453" actId="207"/>
          <ac:spMkLst>
            <pc:docMk/>
            <pc:sldMk cId="1742478289" sldId="1005"/>
            <ac:spMk id="3" creationId="{DBF0E141-620B-0BBD-4B32-D109A74BB416}"/>
          </ac:spMkLst>
        </pc:spChg>
      </pc:sldChg>
      <pc:sldChg chg="addSp modSp add mod">
        <pc:chgData name="Samson Zhou" userId="be955f33642ecbf5" providerId="LiveId" clId="{0BF5B9E2-9B44-4AC0-8692-F89677E7F624}" dt="2024-02-24T06:46:36.881" v="4615"/>
        <pc:sldMkLst>
          <pc:docMk/>
          <pc:sldMk cId="2972297726" sldId="1006"/>
        </pc:sldMkLst>
        <pc:spChg chg="mod">
          <ac:chgData name="Samson Zhou" userId="be955f33642ecbf5" providerId="LiveId" clId="{0BF5B9E2-9B44-4AC0-8692-F89677E7F624}" dt="2024-02-24T05:48:09.726" v="2643" actId="20577"/>
          <ac:spMkLst>
            <pc:docMk/>
            <pc:sldMk cId="2972297726" sldId="1006"/>
            <ac:spMk id="2" creationId="{2CAB81A2-8F81-F79E-C25C-A5C2362DA606}"/>
          </ac:spMkLst>
        </pc:spChg>
        <pc:spChg chg="mod">
          <ac:chgData name="Samson Zhou" userId="be955f33642ecbf5" providerId="LiveId" clId="{0BF5B9E2-9B44-4AC0-8692-F89677E7F624}" dt="2024-02-24T06:38:17.032" v="4447" actId="207"/>
          <ac:spMkLst>
            <pc:docMk/>
            <pc:sldMk cId="2972297726" sldId="1006"/>
            <ac:spMk id="3" creationId="{3CCBFD1C-9A88-D407-B0B1-98F9E8C4830F}"/>
          </ac:spMkLst>
        </pc:spChg>
        <pc:spChg chg="add mod">
          <ac:chgData name="Samson Zhou" userId="be955f33642ecbf5" providerId="LiveId" clId="{0BF5B9E2-9B44-4AC0-8692-F89677E7F624}" dt="2024-02-24T06:46:36.881" v="4615"/>
          <ac:spMkLst>
            <pc:docMk/>
            <pc:sldMk cId="2972297726" sldId="1006"/>
            <ac:spMk id="5" creationId="{F2645166-B0BF-615F-0FA2-732FFC34736F}"/>
          </ac:spMkLst>
        </pc:spChg>
      </pc:sldChg>
      <pc:sldChg chg="modSp add mod">
        <pc:chgData name="Samson Zhou" userId="be955f33642ecbf5" providerId="LiveId" clId="{0BF5B9E2-9B44-4AC0-8692-F89677E7F624}" dt="2024-02-24T05:53:05.578" v="3003" actId="20577"/>
        <pc:sldMkLst>
          <pc:docMk/>
          <pc:sldMk cId="2402227882" sldId="1007"/>
        </pc:sldMkLst>
        <pc:spChg chg="mod">
          <ac:chgData name="Samson Zhou" userId="be955f33642ecbf5" providerId="LiveId" clId="{0BF5B9E2-9B44-4AC0-8692-F89677E7F624}" dt="2024-02-24T05:53:05.578" v="3003" actId="20577"/>
          <ac:spMkLst>
            <pc:docMk/>
            <pc:sldMk cId="2402227882" sldId="1007"/>
            <ac:spMk id="2" creationId="{3F1FE5AB-14D4-0D98-72A9-54CE6771A8A0}"/>
          </ac:spMkLst>
        </pc:spChg>
        <pc:spChg chg="mod">
          <ac:chgData name="Samson Zhou" userId="be955f33642ecbf5" providerId="LiveId" clId="{0BF5B9E2-9B44-4AC0-8692-F89677E7F624}" dt="2024-02-24T05:52:52.347" v="2987"/>
          <ac:spMkLst>
            <pc:docMk/>
            <pc:sldMk cId="2402227882" sldId="1007"/>
            <ac:spMk id="3" creationId="{A82AB7DE-E838-47CF-8EA9-3F2EBC5CEF77}"/>
          </ac:spMkLst>
        </pc:spChg>
      </pc:sldChg>
      <pc:sldChg chg="add del">
        <pc:chgData name="Samson Zhou" userId="be955f33642ecbf5" providerId="LiveId" clId="{0BF5B9E2-9B44-4AC0-8692-F89677E7F624}" dt="2024-02-24T05:50:22.358" v="2651"/>
        <pc:sldMkLst>
          <pc:docMk/>
          <pc:sldMk cId="2277853784" sldId="1008"/>
        </pc:sldMkLst>
      </pc:sldChg>
      <pc:sldChg chg="addSp delSp modSp add mod">
        <pc:chgData name="Samson Zhou" userId="be955f33642ecbf5" providerId="LiveId" clId="{0BF5B9E2-9B44-4AC0-8692-F89677E7F624}" dt="2024-02-24T06:46:33.715" v="4614"/>
        <pc:sldMkLst>
          <pc:docMk/>
          <pc:sldMk cId="2405664412" sldId="1008"/>
        </pc:sldMkLst>
        <pc:spChg chg="mod">
          <ac:chgData name="Samson Zhou" userId="be955f33642ecbf5" providerId="LiveId" clId="{0BF5B9E2-9B44-4AC0-8692-F89677E7F624}" dt="2024-02-24T06:09:48.356" v="3700" actId="20577"/>
          <ac:spMkLst>
            <pc:docMk/>
            <pc:sldMk cId="2405664412" sldId="1008"/>
            <ac:spMk id="3" creationId="{D8C98765-1860-2D49-2888-3E469B9A58DD}"/>
          </ac:spMkLst>
        </pc:spChg>
        <pc:spChg chg="del">
          <ac:chgData name="Samson Zhou" userId="be955f33642ecbf5" providerId="LiveId" clId="{0BF5B9E2-9B44-4AC0-8692-F89677E7F624}" dt="2024-02-24T05:57:19.849" v="3271" actId="478"/>
          <ac:spMkLst>
            <pc:docMk/>
            <pc:sldMk cId="2405664412" sldId="1008"/>
            <ac:spMk id="5" creationId="{B55BC26F-F9C8-0257-DB15-5A02AC07E164}"/>
          </ac:spMkLst>
        </pc:spChg>
        <pc:spChg chg="add del mod">
          <ac:chgData name="Samson Zhou" userId="be955f33642ecbf5" providerId="LiveId" clId="{0BF5B9E2-9B44-4AC0-8692-F89677E7F624}" dt="2024-02-24T06:00:58.645" v="3451" actId="478"/>
          <ac:spMkLst>
            <pc:docMk/>
            <pc:sldMk cId="2405664412" sldId="1008"/>
            <ac:spMk id="6" creationId="{F9910155-AE1D-E9A1-A60C-7C190C2FBED7}"/>
          </ac:spMkLst>
        </pc:spChg>
        <pc:spChg chg="add del mod">
          <ac:chgData name="Samson Zhou" userId="be955f33642ecbf5" providerId="LiveId" clId="{0BF5B9E2-9B44-4AC0-8692-F89677E7F624}" dt="2024-02-24T06:00:56.307" v="3450" actId="478"/>
          <ac:spMkLst>
            <pc:docMk/>
            <pc:sldMk cId="2405664412" sldId="1008"/>
            <ac:spMk id="8" creationId="{C0356179-C1A5-6C81-1C07-E490086E35E0}"/>
          </ac:spMkLst>
        </pc:spChg>
        <pc:spChg chg="add mod">
          <ac:chgData name="Samson Zhou" userId="be955f33642ecbf5" providerId="LiveId" clId="{0BF5B9E2-9B44-4AC0-8692-F89677E7F624}" dt="2024-02-24T06:46:33.715" v="4614"/>
          <ac:spMkLst>
            <pc:docMk/>
            <pc:sldMk cId="2405664412" sldId="1008"/>
            <ac:spMk id="9" creationId="{5607B313-86A7-721F-4FEE-4EDC2AE55B7F}"/>
          </ac:spMkLst>
        </pc:spChg>
      </pc:sldChg>
      <pc:sldChg chg="add ord">
        <pc:chgData name="Samson Zhou" userId="be955f33642ecbf5" providerId="LiveId" clId="{0BF5B9E2-9B44-4AC0-8692-F89677E7F624}" dt="2024-02-24T06:02:37.127" v="3497"/>
        <pc:sldMkLst>
          <pc:docMk/>
          <pc:sldMk cId="1047516176" sldId="1009"/>
        </pc:sldMkLst>
      </pc:sldChg>
      <pc:sldChg chg="add del">
        <pc:chgData name="Samson Zhou" userId="be955f33642ecbf5" providerId="LiveId" clId="{0BF5B9E2-9B44-4AC0-8692-F89677E7F624}" dt="2024-02-24T05:57:42.433" v="3315"/>
        <pc:sldMkLst>
          <pc:docMk/>
          <pc:sldMk cId="1978599128" sldId="1009"/>
        </pc:sldMkLst>
      </pc:sldChg>
      <pc:sldChg chg="addSp delSp modSp add mod">
        <pc:chgData name="Samson Zhou" userId="be955f33642ecbf5" providerId="LiveId" clId="{0BF5B9E2-9B44-4AC0-8692-F89677E7F624}" dt="2024-02-24T06:32:43.871" v="4388" actId="20577"/>
        <pc:sldMkLst>
          <pc:docMk/>
          <pc:sldMk cId="4023910142" sldId="1010"/>
        </pc:sldMkLst>
        <pc:spChg chg="mod">
          <ac:chgData name="Samson Zhou" userId="be955f33642ecbf5" providerId="LiveId" clId="{0BF5B9E2-9B44-4AC0-8692-F89677E7F624}" dt="2024-02-24T06:32:43.871" v="4388" actId="20577"/>
          <ac:spMkLst>
            <pc:docMk/>
            <pc:sldMk cId="4023910142" sldId="1010"/>
            <ac:spMk id="3" creationId="{840F3FD8-EBB8-C0C8-71F4-A9B7ECB70929}"/>
          </ac:spMkLst>
        </pc:spChg>
        <pc:spChg chg="add mod">
          <ac:chgData name="Samson Zhou" userId="be955f33642ecbf5" providerId="LiveId" clId="{0BF5B9E2-9B44-4AC0-8692-F89677E7F624}" dt="2024-02-24T06:30:14.442" v="4322" actId="20577"/>
          <ac:spMkLst>
            <pc:docMk/>
            <pc:sldMk cId="4023910142" sldId="1010"/>
            <ac:spMk id="5" creationId="{04F02C13-C12F-FD7F-5DCE-71EAF9B3BFD4}"/>
          </ac:spMkLst>
        </pc:spChg>
        <pc:spChg chg="del mod">
          <ac:chgData name="Samson Zhou" userId="be955f33642ecbf5" providerId="LiveId" clId="{0BF5B9E2-9B44-4AC0-8692-F89677E7F624}" dt="2024-02-24T06:20:20.460" v="3875" actId="478"/>
          <ac:spMkLst>
            <pc:docMk/>
            <pc:sldMk cId="4023910142" sldId="1010"/>
            <ac:spMk id="9" creationId="{FFD30151-7373-E716-D71F-FCBC0CC7B6E4}"/>
          </ac:spMkLst>
        </pc:spChg>
      </pc:sldChg>
      <pc:sldChg chg="addSp delSp modSp add mod">
        <pc:chgData name="Samson Zhou" userId="be955f33642ecbf5" providerId="LiveId" clId="{0BF5B9E2-9B44-4AC0-8692-F89677E7F624}" dt="2024-02-24T06:28:02.207" v="4230" actId="478"/>
        <pc:sldMkLst>
          <pc:docMk/>
          <pc:sldMk cId="3642963751" sldId="1011"/>
        </pc:sldMkLst>
        <pc:spChg chg="mod">
          <ac:chgData name="Samson Zhou" userId="be955f33642ecbf5" providerId="LiveId" clId="{0BF5B9E2-9B44-4AC0-8692-F89677E7F624}" dt="2024-02-24T06:28:00.127" v="4229" actId="27636"/>
          <ac:spMkLst>
            <pc:docMk/>
            <pc:sldMk cId="3642963751" sldId="1011"/>
            <ac:spMk id="3" creationId="{0750D19B-04DE-792F-2554-EBB34F2E2F9A}"/>
          </ac:spMkLst>
        </pc:spChg>
        <pc:spChg chg="add del mod">
          <ac:chgData name="Samson Zhou" userId="be955f33642ecbf5" providerId="LiveId" clId="{0BF5B9E2-9B44-4AC0-8692-F89677E7F624}" dt="2024-02-24T06:28:02.207" v="4230" actId="478"/>
          <ac:spMkLst>
            <pc:docMk/>
            <pc:sldMk cId="3642963751" sldId="1011"/>
            <ac:spMk id="4" creationId="{0A2F563B-5B6C-743B-80B8-1412D63682CA}"/>
          </ac:spMkLst>
        </pc:spChg>
        <pc:spChg chg="del">
          <ac:chgData name="Samson Zhou" userId="be955f33642ecbf5" providerId="LiveId" clId="{0BF5B9E2-9B44-4AC0-8692-F89677E7F624}" dt="2024-02-24T06:25:18.409" v="4105" actId="478"/>
          <ac:spMkLst>
            <pc:docMk/>
            <pc:sldMk cId="3642963751" sldId="1011"/>
            <ac:spMk id="5" creationId="{21E30E75-3889-4977-4780-9D7D6E307E3D}"/>
          </ac:spMkLst>
        </pc:spChg>
      </pc:sldChg>
      <pc:sldChg chg="addSp modSp add mod">
        <pc:chgData name="Samson Zhou" userId="be955f33642ecbf5" providerId="LiveId" clId="{0BF5B9E2-9B44-4AC0-8692-F89677E7F624}" dt="2024-02-24T06:46:28.881" v="4613"/>
        <pc:sldMkLst>
          <pc:docMk/>
          <pc:sldMk cId="3443218831" sldId="1012"/>
        </pc:sldMkLst>
        <pc:spChg chg="mod">
          <ac:chgData name="Samson Zhou" userId="be955f33642ecbf5" providerId="LiveId" clId="{0BF5B9E2-9B44-4AC0-8692-F89677E7F624}" dt="2024-02-24T06:31:30.250" v="4346"/>
          <ac:spMkLst>
            <pc:docMk/>
            <pc:sldMk cId="3443218831" sldId="1012"/>
            <ac:spMk id="3" creationId="{8A577522-03B2-6F4A-8236-4E69DFF65D4C}"/>
          </ac:spMkLst>
        </pc:spChg>
        <pc:spChg chg="mod">
          <ac:chgData name="Samson Zhou" userId="be955f33642ecbf5" providerId="LiveId" clId="{0BF5B9E2-9B44-4AC0-8692-F89677E7F624}" dt="2024-02-24T06:46:28.881" v="4613"/>
          <ac:spMkLst>
            <pc:docMk/>
            <pc:sldMk cId="3443218831" sldId="1012"/>
            <ac:spMk id="4" creationId="{9F3FAEC5-D422-9578-67DB-D6F527AF5EF1}"/>
          </ac:spMkLst>
        </pc:spChg>
        <pc:spChg chg="add mod">
          <ac:chgData name="Samson Zhou" userId="be955f33642ecbf5" providerId="LiveId" clId="{0BF5B9E2-9B44-4AC0-8692-F89677E7F624}" dt="2024-02-24T06:32:22.557" v="4383" actId="1076"/>
          <ac:spMkLst>
            <pc:docMk/>
            <pc:sldMk cId="3443218831" sldId="1012"/>
            <ac:spMk id="6" creationId="{B7C13EDE-B179-F4AA-8AF4-D471A94AE08D}"/>
          </ac:spMkLst>
        </pc:spChg>
        <pc:spChg chg="add mod">
          <ac:chgData name="Samson Zhou" userId="be955f33642ecbf5" providerId="LiveId" clId="{0BF5B9E2-9B44-4AC0-8692-F89677E7F624}" dt="2024-02-24T06:32:34.854" v="4386" actId="1076"/>
          <ac:spMkLst>
            <pc:docMk/>
            <pc:sldMk cId="3443218831" sldId="1012"/>
            <ac:spMk id="7" creationId="{7DD96E4C-2A7C-8DB4-B6F1-BC5F353343FB}"/>
          </ac:spMkLst>
        </pc:spChg>
      </pc:sldChg>
      <pc:sldChg chg="modSp add mod">
        <pc:chgData name="Samson Zhou" userId="be955f33642ecbf5" providerId="LiveId" clId="{0BF5B9E2-9B44-4AC0-8692-F89677E7F624}" dt="2024-02-24T06:33:32.795" v="4427" actId="14100"/>
        <pc:sldMkLst>
          <pc:docMk/>
          <pc:sldMk cId="1505773109" sldId="1013"/>
        </pc:sldMkLst>
        <pc:spChg chg="mod">
          <ac:chgData name="Samson Zhou" userId="be955f33642ecbf5" providerId="LiveId" clId="{0BF5B9E2-9B44-4AC0-8692-F89677E7F624}" dt="2024-02-24T06:33:32.795" v="4427" actId="14100"/>
          <ac:spMkLst>
            <pc:docMk/>
            <pc:sldMk cId="1505773109" sldId="1013"/>
            <ac:spMk id="5" creationId="{BEB8DC96-441C-1B17-5F64-F2B8BDA1E0A1}"/>
          </ac:spMkLst>
        </pc:spChg>
      </pc:sldChg>
      <pc:sldChg chg="add">
        <pc:chgData name="Samson Zhou" userId="be955f33642ecbf5" providerId="LiveId" clId="{0BF5B9E2-9B44-4AC0-8692-F89677E7F624}" dt="2024-02-24T06:36:18.755" v="4428"/>
        <pc:sldMkLst>
          <pc:docMk/>
          <pc:sldMk cId="3794861166" sldId="1014"/>
        </pc:sldMkLst>
      </pc:sldChg>
      <pc:sldChg chg="modSp add">
        <pc:chgData name="Samson Zhou" userId="be955f33642ecbf5" providerId="LiveId" clId="{0BF5B9E2-9B44-4AC0-8692-F89677E7F624}" dt="2024-02-24T06:46:21.330" v="4612" actId="20577"/>
        <pc:sldMkLst>
          <pc:docMk/>
          <pc:sldMk cId="4133976011" sldId="1015"/>
        </pc:sldMkLst>
        <pc:spChg chg="mod">
          <ac:chgData name="Samson Zhou" userId="be955f33642ecbf5" providerId="LiveId" clId="{0BF5B9E2-9B44-4AC0-8692-F89677E7F624}" dt="2024-02-24T06:38:23.707" v="4448"/>
          <ac:spMkLst>
            <pc:docMk/>
            <pc:sldMk cId="4133976011" sldId="1015"/>
            <ac:spMk id="3" creationId="{494A9D29-0C3B-E21C-74E2-E9E9907A4335}"/>
          </ac:spMkLst>
        </pc:spChg>
        <pc:spChg chg="mod">
          <ac:chgData name="Samson Zhou" userId="be955f33642ecbf5" providerId="LiveId" clId="{0BF5B9E2-9B44-4AC0-8692-F89677E7F624}" dt="2024-02-24T06:46:21.330" v="4612" actId="20577"/>
          <ac:spMkLst>
            <pc:docMk/>
            <pc:sldMk cId="4133976011" sldId="1015"/>
            <ac:spMk id="5" creationId="{1A1B8990-08B5-A940-FB48-4D368A8B66C4}"/>
          </ac:spMkLst>
        </pc:spChg>
      </pc:sldChg>
      <pc:sldChg chg="modSp add mod ord">
        <pc:chgData name="Samson Zhou" userId="be955f33642ecbf5" providerId="LiveId" clId="{0BF5B9E2-9B44-4AC0-8692-F89677E7F624}" dt="2024-02-24T07:08:07.708" v="6194" actId="20577"/>
        <pc:sldMkLst>
          <pc:docMk/>
          <pc:sldMk cId="2386457305" sldId="1016"/>
        </pc:sldMkLst>
        <pc:spChg chg="mod">
          <ac:chgData name="Samson Zhou" userId="be955f33642ecbf5" providerId="LiveId" clId="{0BF5B9E2-9B44-4AC0-8692-F89677E7F624}" dt="2024-02-24T07:08:07.708" v="6194" actId="20577"/>
          <ac:spMkLst>
            <pc:docMk/>
            <pc:sldMk cId="2386457305" sldId="1016"/>
            <ac:spMk id="3" creationId="{04809477-53DC-8E78-4194-0104A6CCED5F}"/>
          </ac:spMkLst>
        </pc:spChg>
      </pc:sldChg>
      <pc:sldChg chg="modSp add mod">
        <pc:chgData name="Samson Zhou" userId="be955f33642ecbf5" providerId="LiveId" clId="{0BF5B9E2-9B44-4AC0-8692-F89677E7F624}" dt="2024-02-24T06:57:18.616" v="5297" actId="14100"/>
        <pc:sldMkLst>
          <pc:docMk/>
          <pc:sldMk cId="1455500500" sldId="1017"/>
        </pc:sldMkLst>
        <pc:spChg chg="mod">
          <ac:chgData name="Samson Zhou" userId="be955f33642ecbf5" providerId="LiveId" clId="{0BF5B9E2-9B44-4AC0-8692-F89677E7F624}" dt="2024-02-24T06:50:38.119" v="4642" actId="20577"/>
          <ac:spMkLst>
            <pc:docMk/>
            <pc:sldMk cId="1455500500" sldId="1017"/>
            <ac:spMk id="2" creationId="{0DC89900-01D6-6FC5-372C-4977E35E1ADB}"/>
          </ac:spMkLst>
        </pc:spChg>
        <pc:spChg chg="mod">
          <ac:chgData name="Samson Zhou" userId="be955f33642ecbf5" providerId="LiveId" clId="{0BF5B9E2-9B44-4AC0-8692-F89677E7F624}" dt="2024-02-24T06:57:18.616" v="5297" actId="14100"/>
          <ac:spMkLst>
            <pc:docMk/>
            <pc:sldMk cId="1455500500" sldId="1017"/>
            <ac:spMk id="3" creationId="{90BE1AA5-CF75-572C-4697-19EB79C47CAD}"/>
          </ac:spMkLst>
        </pc:spChg>
      </pc:sldChg>
      <pc:sldChg chg="modSp add mod">
        <pc:chgData name="Samson Zhou" userId="be955f33642ecbf5" providerId="LiveId" clId="{0BF5B9E2-9B44-4AC0-8692-F89677E7F624}" dt="2024-02-24T07:04:02.615" v="5850"/>
        <pc:sldMkLst>
          <pc:docMk/>
          <pc:sldMk cId="1174236966" sldId="1018"/>
        </pc:sldMkLst>
        <pc:spChg chg="mod">
          <ac:chgData name="Samson Zhou" userId="be955f33642ecbf5" providerId="LiveId" clId="{0BF5B9E2-9B44-4AC0-8692-F89677E7F624}" dt="2024-02-24T07:04:02.615" v="5850"/>
          <ac:spMkLst>
            <pc:docMk/>
            <pc:sldMk cId="1174236966" sldId="1018"/>
            <ac:spMk id="3" creationId="{EC1FE270-A4D6-346C-92C2-B18956B4FC58}"/>
          </ac:spMkLst>
        </pc:spChg>
      </pc:sldChg>
      <pc:sldChg chg="add del">
        <pc:chgData name="Samson Zhou" userId="be955f33642ecbf5" providerId="LiveId" clId="{0BF5B9E2-9B44-4AC0-8692-F89677E7F624}" dt="2024-02-24T06:58:27.862" v="5365"/>
        <pc:sldMkLst>
          <pc:docMk/>
          <pc:sldMk cId="1430585968" sldId="1019"/>
        </pc:sldMkLst>
      </pc:sldChg>
      <pc:sldChg chg="modSp add mod">
        <pc:chgData name="Samson Zhou" userId="be955f33642ecbf5" providerId="LiveId" clId="{0BF5B9E2-9B44-4AC0-8692-F89677E7F624}" dt="2024-02-24T07:05:59.071" v="6098" actId="20577"/>
        <pc:sldMkLst>
          <pc:docMk/>
          <pc:sldMk cId="2138827537" sldId="1019"/>
        </pc:sldMkLst>
        <pc:spChg chg="mod">
          <ac:chgData name="Samson Zhou" userId="be955f33642ecbf5" providerId="LiveId" clId="{0BF5B9E2-9B44-4AC0-8692-F89677E7F624}" dt="2024-02-24T07:05:59.071" v="6098" actId="20577"/>
          <ac:spMkLst>
            <pc:docMk/>
            <pc:sldMk cId="2138827537" sldId="1019"/>
            <ac:spMk id="3" creationId="{C3084448-BBD2-4F46-812C-5E74416CB7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B589-C8F3-7352-D2CA-9EA1FA961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13E4B-CE5E-6450-0F21-9D6FF0AD4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268DD-0560-9612-9879-727BC2C4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605C-D67E-7731-0808-C25837F4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DF472-89B7-F539-F859-BE2F66BC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2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ACD8-247F-75D8-37C1-58AD10C0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7AD42-9AFC-A7F6-0915-84073923D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240B-DA30-8C5A-D699-F4883C6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C9F5A-3990-18A0-898C-106AEB37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6F691-B9B1-C838-199F-D1BB0F1D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54824-D6A6-6BEA-D04E-EE5EF1715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35A7C-F660-51B2-5D9B-8AB85796B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D67C4-D8B5-53F5-F3EA-656A6E32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3C70F-40EB-8057-54A5-2E851064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617B-4480-A374-F8B0-333BB62A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40B9-EFFF-CFDF-1A3B-38F87ECF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A093-E7C3-7554-AD75-636DDB59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B72EE-A693-3C41-23FA-42A707BA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ADD6F-A58B-58BD-73BE-512EBD90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BA9A9-2261-7437-6B70-4D356581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A87F-099D-E9BD-5A6A-2ADB687F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8AC1C-0208-AA9D-C4EA-6FC7DD6BC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B245A-8462-A663-6CFE-724967FE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8078-C025-FEE7-C55F-CA426611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1E83E-8611-62AE-9A6B-B8203935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5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7450-60DC-2BE4-161D-13E2BC3C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7429C-C502-F474-B492-98A9BE285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77A25-6795-1C1D-48C5-38E1497FB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05C8B-0EC0-03D7-DB33-C35300D0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E2856-24AD-4BE7-CFA1-EC2E198F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BBEA2-0405-CAE9-AF4D-BE715861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7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C14E-09E6-B77E-0D31-13CD9160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1F287-7C6C-424E-C5A7-BD606553A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1EB43-F121-62D8-AA64-214B2967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C6D3B-66B7-7412-CFED-4C8F6F639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14410-0D91-9800-776E-D6CCD9B2F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00B54-B3AC-7900-3B2F-731C08C0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88BF6-DAEE-F2D1-45B7-7576DC8E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E792B-64EA-77E6-7D1B-23F68276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1E01-0346-28D0-0A6F-10742228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D1BB3-7C71-60EA-703E-2F099820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7FA58-E889-E837-D0C4-61224183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5D536-3667-C855-08B9-629EBC55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1619E-065E-682A-5840-C0D657A2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B5246-B2F9-D8D3-D78D-4FBAEF0D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6C7B4-FAC0-9072-D600-CFB0C24D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6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B497-A84D-174B-DEFF-53BB190D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CA05-ED42-C99D-52DA-972F3A1EA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42B67-C54F-A8BF-FD75-6A9B13186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BA532-594C-C1BD-A42B-0825BAA4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F5EE9-F8BA-39D4-00FF-BE6EFDD4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341B5-E36D-C69C-2890-520F4727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7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8594-458F-42CA-B0BE-3E48BE7E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2C951-6B90-20A0-B077-FE3769B46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9897D-7800-E7ED-1365-FE750B577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F26E1-3C41-34BB-4AA6-B89ED9A0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74347-8203-7FE7-A002-680F0990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8E83F-EFD9-B255-4EC3-9B91FF54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16A81-FF1A-C482-6720-65A9D616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99A5F-CD84-12F2-48F6-686C16C6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C457-3D9B-4C14-42E2-03F5FF009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13F5A-74D4-4F0D-9C58-A5322C13E101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EC90F-FC12-2446-3C43-803B2F83E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0F6F7-D4FD-65EC-EA3D-89FD39916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14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732AB-C6AF-2614-1897-99678186B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53FC-B07B-A2A2-073A-255FBB46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33D5-E453-2AA4-8F3D-B3A4F9B2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Suppose we want to argue the existence of a certain desirable object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Existential argument, non-constructive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If there is an algorithm that can find it, it must exist!</a:t>
            </a:r>
          </a:p>
        </p:txBody>
      </p:sp>
    </p:spTree>
    <p:extLst>
      <p:ext uri="{BB962C8B-B14F-4D97-AF65-F5344CB8AC3E}">
        <p14:creationId xmlns:p14="http://schemas.microsoft.com/office/powerpoint/2010/main" val="184226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5C7A9-065C-CCBB-037B-4284EC2E8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8DBD-60AD-E54A-B5DC-2742E68B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AC5C-DB87-92B6-2560-BB3D2CD2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Suppose we want to argue the existence of a certain desirable object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Existential argument, non-constructive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A random variable cannot always be less than its expected value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 random variable cannot always be more than its expected value</a:t>
            </a:r>
          </a:p>
        </p:txBody>
      </p:sp>
    </p:spTree>
    <p:extLst>
      <p:ext uri="{BB962C8B-B14F-4D97-AF65-F5344CB8AC3E}">
        <p14:creationId xmlns:p14="http://schemas.microsoft.com/office/powerpoint/2010/main" val="96001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FBFAB-6F07-2E82-6034-8103338CF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E28F-6236-2D71-8C73-FE1E2A97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 for Graph 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3394FA-730C-61C0-192E-9D2A682EA0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Any undirected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edges has a cut of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edges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random cut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formed by putting each vertex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the edges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denote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crosses the cut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3394FA-730C-61C0-192E-9D2A682EA0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20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46EC1-0A83-BF7D-A947-DF71F5EC1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7FAB-20AC-7A62-C79D-7739E7B1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 for Graph 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DA84A-846D-D59F-B9CE-9F54C167E7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crosses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 denote the size of the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Thus, there exists a cut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DA84A-846D-D59F-B9CE-9F54C167E7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39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CFCB4-B149-CE57-5EAA-5E57DE738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40E671-229C-BA8D-4AFA-AD17C7C6D5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40E671-229C-BA8D-4AFA-AD17C7C6D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26B43-A433-94FE-F11A-8C73A82B2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-SAT problem, we are given a conjunctive normal form (CNF) formula, i.e., an AND of OR’s,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distinct variables per clause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Example</a:t>
                </a: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00B050"/>
                    </a:solidFill>
                  </a:rPr>
                  <a:t>for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200" dirty="0"/>
                  <a:t>: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26B43-A433-94FE-F11A-8C73A82B2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8FFF7-CCA2-09C2-BE95-F893F385CE18}"/>
                  </a:ext>
                </a:extLst>
              </p:cNvPr>
              <p:cNvSpPr txBox="1"/>
              <p:nvPr/>
            </p:nvSpPr>
            <p:spPr>
              <a:xfrm>
                <a:off x="2263879" y="5115904"/>
                <a:ext cx="922806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8FFF7-CCA2-09C2-BE95-F893F385C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879" y="5115904"/>
                <a:ext cx="922806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04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3C6AE-CE9D-161A-76E1-A9A17B6C4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DE5E5D-4B64-82E7-251C-E92F87E3D2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Probabilistic Method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DE5E5D-4B64-82E7-251C-E92F87E3D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C88D0-248A-FDEE-7703-00F820889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, we claim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must be satisfiable!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C88D0-248A-FDEE-7703-00F820889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11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A949E7-90E1-2D63-FFB4-AD4873B5EC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Probabilistic Method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A949E7-90E1-2D63-FFB4-AD4873B5E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, we claim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must be satisfiable!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assign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 separate random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/</a:t>
                </a:r>
                <a:r>
                  <a:rPr lang="en-US" sz="3200" dirty="0">
                    <a:solidFill>
                      <a:srgbClr val="FF0000"/>
                    </a:solidFill>
                  </a:rPr>
                  <a:t>FALSE</a:t>
                </a:r>
                <a:r>
                  <a:rPr lang="en-US" sz="3200" dirty="0"/>
                  <a:t> value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FALSE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≤1/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a union bound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FALSE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  <m:sup/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1010-0E41-3650-5FB5-2696ED8904C7}"/>
                  </a:ext>
                </a:extLst>
              </p:cNvPr>
              <p:cNvSpPr txBox="1"/>
              <p:nvPr/>
            </p:nvSpPr>
            <p:spPr>
              <a:xfrm>
                <a:off x="3563470" y="5084848"/>
                <a:ext cx="6097280" cy="932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1010-0E41-3650-5FB5-2696ED890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470" y="5084848"/>
                <a:ext cx="6097280" cy="932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71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8A4435-41D1-837B-ADB5-FFA456FE52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Probabilistic Method for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8A4435-41D1-837B-ADB5-FFA456FE5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-SAT problem, we are given a CNF formula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distinct variables per clause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satisfiable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about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80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D903C-5B1D-F5DB-DCFE-3D0F6F595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E5AB-14D4-0D98-72A9-54CE6771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Dependency Graph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AB7DE-E838-47CF-8EA9-3F2EBC5CEF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events and 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be a graph on the vertices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≔{1,…,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is called a dependency graph for 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mutually independent of all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for which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not an edge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models the dependencies between 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AB7DE-E838-47CF-8EA9-3F2EBC5CE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227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99CE7-7283-7A1F-5C45-E25774379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81A2-8F81-F79E-C25C-A5C2362D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BFD1C-9A88-D407-B0B1-98F9E8C48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events and 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be their dependency graph. Suppose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sz="3200" dirty="0"/>
                  <a:t> denotes the complement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BFD1C-9A88-D407-B0B1-98F9E8C48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645166-B0BF-615F-0FA2-732FFC34736F}"/>
                  </a:ext>
                </a:extLst>
              </p:cNvPr>
              <p:cNvSpPr txBox="1"/>
              <p:nvPr/>
            </p:nvSpPr>
            <p:spPr>
              <a:xfrm>
                <a:off x="1951744" y="2938894"/>
                <a:ext cx="794721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645166-B0BF-615F-0FA2-732FFC34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44" y="2938894"/>
                <a:ext cx="7947211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29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Suppose we want to argue the existence of a certain desirable object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Existential argument, non-constructive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If there is an algorithm that can find it, it must exist!</a:t>
            </a:r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635BD-4EF8-CDA3-94A0-74FCCC783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094D-61D2-2C43-38A0-E89AD1D2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A2CB0-C35E-914B-2079-FA7DDE2EA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it suffices to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A2CB0-C35E-914B-2079-FA7DDE2EA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512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A1E77-0328-3CDE-8DA4-35F3B6D6B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1BEA-63D4-A7F7-072D-54E6D4F2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4E4AB-2CC5-4DE1-DC72-A85EE588A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it suffices to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.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Indeed: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4E4AB-2CC5-4DE1-DC72-A85EE588A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859D04-F5EE-7AFB-782A-441115C029A1}"/>
                  </a:ext>
                </a:extLst>
              </p:cNvPr>
              <p:cNvSpPr txBox="1"/>
              <p:nvPr/>
            </p:nvSpPr>
            <p:spPr>
              <a:xfrm>
                <a:off x="73639" y="4142125"/>
                <a:ext cx="11280161" cy="64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∩…∩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∩…∩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859D04-F5EE-7AFB-782A-441115C0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" y="4142125"/>
                <a:ext cx="11280161" cy="648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241005-C35B-D0B2-EBA3-EDB641D8E7A8}"/>
                  </a:ext>
                </a:extLst>
              </p:cNvPr>
              <p:cNvSpPr txBox="1"/>
              <p:nvPr/>
            </p:nvSpPr>
            <p:spPr>
              <a:xfrm>
                <a:off x="2410865" y="4857784"/>
                <a:ext cx="8154681" cy="586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241005-C35B-D0B2-EBA3-EDB641D8E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65" y="4857784"/>
                <a:ext cx="8154681" cy="586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516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D90F2-0613-4B42-3A77-6767F063F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DA15-9366-6A09-CC0A-A9E1A56F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C98765-1860-2D49-2888-3E469B9A5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, we instead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induction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Our assumption is that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Base case follows from assumption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C98765-1860-2D49-2888-3E469B9A5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07B313-86A7-721F-4FEE-4EDC2AE55B7F}"/>
                  </a:ext>
                </a:extLst>
              </p:cNvPr>
              <p:cNvSpPr txBox="1"/>
              <p:nvPr/>
            </p:nvSpPr>
            <p:spPr>
              <a:xfrm>
                <a:off x="2343630" y="4644049"/>
                <a:ext cx="794721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07B313-86A7-721F-4FEE-4EDC2AE55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30" y="4644049"/>
                <a:ext cx="7947211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664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E2EC0-B459-C783-4FD4-1BEF5257E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C330-AEED-700A-1417-18D4D43A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F3FD8-EBB8-C0C8-71F4-A9B7ECB70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Assume true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,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200" dirty="0"/>
                  <a:t> be the neighbors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/>
                  <a:t>By joint </a:t>
                </a:r>
                <a:r>
                  <a:rPr lang="en-US" sz="3200" b="0" dirty="0"/>
                  <a:t>probability, </a:t>
                </a:r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F3FD8-EBB8-C0C8-71F4-A9B7ECB70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F02C13-C12F-FD7F-5DCE-71EAF9B3BFD4}"/>
                  </a:ext>
                </a:extLst>
              </p:cNvPr>
              <p:cNvSpPr txBox="1"/>
              <p:nvPr/>
            </p:nvSpPr>
            <p:spPr>
              <a:xfrm>
                <a:off x="1867859" y="4115287"/>
                <a:ext cx="8307721" cy="1347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⋂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nary>
                                    <m:naryPr>
                                      <m:chr m:val="⋂"/>
                                      <m:supHide m:val="on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⋂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200" b="0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F02C13-C12F-FD7F-5DCE-71EAF9B3B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859" y="4115287"/>
                <a:ext cx="8307721" cy="1347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910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775D6-8773-3CE9-1B26-C71D684EE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0A9-EDD8-0D4E-C74B-42BF009F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50D19B-04DE-792F-2554-EBB34F2E2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numerator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nary>
                              <m:naryPr>
                                <m:chr m:val="⋂"/>
                                <m:supHide m:val="on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⋂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nary>
                              <m:naryPr>
                                <m:chr m:val="⋂"/>
                                <m:supHide m:val="on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⋂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⋂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Since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b="0" dirty="0"/>
                  <a:t>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b="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200" b="0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⋂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50D19B-04DE-792F-2554-EBB34F2E2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963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0B0A2-8291-55F3-1EC4-02B39A01F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B30C-39BD-6D53-041B-F44065D6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77522-03B2-6F4A-8236-4E69DFF65D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denominator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⋂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⋂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Our assumption is that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a union bound, </a:t>
                </a: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77522-03B2-6F4A-8236-4E69DFF65D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3FAEC5-D422-9578-67DB-D6F527AF5EF1}"/>
                  </a:ext>
                </a:extLst>
              </p:cNvPr>
              <p:cNvSpPr txBox="1"/>
              <p:nvPr/>
            </p:nvSpPr>
            <p:spPr>
              <a:xfrm>
                <a:off x="2067004" y="2991982"/>
                <a:ext cx="794721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3FAEC5-D422-9578-67DB-D6F527AF5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004" y="2991982"/>
                <a:ext cx="7947211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13EDE-B179-F4AA-8AF4-D471A94AE08D}"/>
                  </a:ext>
                </a:extLst>
              </p:cNvPr>
              <p:cNvSpPr txBox="1"/>
              <p:nvPr/>
            </p:nvSpPr>
            <p:spPr>
              <a:xfrm>
                <a:off x="123583" y="3939985"/>
                <a:ext cx="10193508" cy="1343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⋂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13EDE-B179-F4AA-8AF4-D471A94AE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3" y="3939985"/>
                <a:ext cx="10193508" cy="1343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D96E4C-2A7C-8DB4-B6F1-BC5F353343FB}"/>
                  </a:ext>
                </a:extLst>
              </p:cNvPr>
              <p:cNvSpPr txBox="1"/>
              <p:nvPr/>
            </p:nvSpPr>
            <p:spPr>
              <a:xfrm>
                <a:off x="4825573" y="5211287"/>
                <a:ext cx="5366654" cy="1343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≥1−2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𝑝𝑑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D96E4C-2A7C-8DB4-B6F1-BC5F35334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573" y="5211287"/>
                <a:ext cx="5366654" cy="13430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218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A302E-691B-EDE4-ED7A-944854964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87D2-3154-57A4-989A-E40A5F7C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4327A-FD0F-CBE6-59E3-DC68C240D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Assume true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,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200" dirty="0"/>
                  <a:t> be the neighbors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conditional probability, </a:t>
                </a:r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4327A-FD0F-CBE6-59E3-DC68C240D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B8DC96-441C-1B17-5F64-F2B8BDA1E0A1}"/>
                  </a:ext>
                </a:extLst>
              </p:cNvPr>
              <p:cNvSpPr txBox="1"/>
              <p:nvPr/>
            </p:nvSpPr>
            <p:spPr>
              <a:xfrm>
                <a:off x="400209" y="4122971"/>
                <a:ext cx="10780059" cy="1347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⋂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nary>
                                    <m:naryPr>
                                      <m:chr m:val="⋂"/>
                                      <m:supHide m:val="on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⋂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200" b="0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B8DC96-441C-1B17-5F64-F2B8BDA1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9" y="4122971"/>
                <a:ext cx="10780059" cy="1347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773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4569C-1E45-F9BE-EE10-DCC723759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3B07-0E69-27D3-2066-C81197E0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A9D29-0C3B-E21C-74E2-E9E9907A4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events and 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be their dependency graph. Suppose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sz="3200" dirty="0"/>
                  <a:t> denotes the complement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A9D29-0C3B-E21C-74E2-E9E9907A4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1B8990-08B5-A940-FB48-4D368A8B66C4}"/>
                  </a:ext>
                </a:extLst>
              </p:cNvPr>
              <p:cNvSpPr txBox="1"/>
              <p:nvPr/>
            </p:nvSpPr>
            <p:spPr>
              <a:xfrm>
                <a:off x="1951744" y="2938894"/>
                <a:ext cx="794721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1B8990-08B5-A940-FB48-4D368A8B6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44" y="2938894"/>
                <a:ext cx="7947211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976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C9910-E325-2F6F-6DC3-80503AA32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D14668-6B79-AACD-72C3-30FB9F61D6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Probabilistic Method for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D14668-6B79-AACD-72C3-30FB9F61D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2B27E-3D7C-8F68-BE2B-F0715799B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-SAT problem, we are given a CNF formula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distinct variables per clause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satisfiable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about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2B27E-3D7C-8F68-BE2B-F0715799B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861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DE4D8-2998-9F62-4F96-9F60B508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C97E72-3084-982C-D1CE-0CCDA840BB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Resampling Algorithm for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C97E72-3084-982C-D1CE-0CCDA840B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0E141-620B-0BBD-4B32-D109A74BB4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say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intersect if there exists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(or its negation) that appears in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If each clause intersects with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 other clauses,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satisfiable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0E141-620B-0BBD-4B32-D109A74BB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47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8B8EB-D26E-FD50-832A-24C73FEDB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C8DD-EE3C-551F-0502-67837A99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Ramsey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AF9DF-7763-2638-1728-DBD0CACD2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smallest number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such that in any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people, there must be either: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200" dirty="0"/>
                  <a:t> mutual acquaintances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mutual strangers</a:t>
                </a:r>
              </a:p>
              <a:p>
                <a:pPr lvl="1"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are the Ramsey numbers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AF9DF-7763-2638-1728-DBD0CACD2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75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FA639-3191-F6E2-CC53-CA0B11323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997AA4-41E4-5506-DF0B-5B083DC0DA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Resampling Algorithm for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997AA4-41E4-5506-DF0B-5B083DC0D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E4D5B-6A31-F40B-F735-B8733F65E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assign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 separate random TRUE/FALSE value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FALSE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≤1/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each clause intersects with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 other clauses, then by the </a:t>
                </a:r>
                <a:r>
                  <a:rPr lang="en-US" sz="3200" b="0" dirty="0" err="1"/>
                  <a:t>Lovász</a:t>
                </a:r>
                <a:r>
                  <a:rPr lang="en-US" sz="3200" b="0" dirty="0"/>
                  <a:t> Local Lemma, the algorithm finds satisfying assignment with nonzero probability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Thus by the probabilistic method, the assignment must be satisfiable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E4D5B-6A31-F40B-F735-B8733F65E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755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32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8DBB9-4196-E213-6788-A463D4F45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877234-EC6B-E853-F68F-F43A05BC9F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Resampling Algorithm for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877234-EC6B-E853-F68F-F43A05BC9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809477-53DC-8E78-4194-0104A6CCE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assign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 separate random TRUE/FALSE value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As long as there is a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that is unsatisfied, we resample all the variables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independently and uniformly at random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may never terminate?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Algorithmic version of </a:t>
                </a:r>
                <a:r>
                  <a:rPr lang="en-US" sz="3200" b="0" dirty="0"/>
                  <a:t>the </a:t>
                </a:r>
                <a:r>
                  <a:rPr lang="en-US" sz="3200" b="0" dirty="0" err="1"/>
                  <a:t>Lovász</a:t>
                </a:r>
                <a:r>
                  <a:rPr lang="en-US" sz="3200" b="0" dirty="0"/>
                  <a:t> Local Lemma</a:t>
                </a:r>
                <a:r>
                  <a:rPr lang="en-US" sz="3200" dirty="0"/>
                  <a:t> (we will not cover this)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809477-53DC-8E78-4194-0104A6CCE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3"/>
                <a:stretch>
                  <a:fillRect l="-1333" t="-2611" r="-812" b="-3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457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4ACEA-E9E0-E324-BF5D-30637D24E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9900-01D6-6FC5-372C-4977E35E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Edge-Disjoint Paths 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E1AA5-CF75-572C-4697-19EB79C47C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</p:spPr>
            <p:txBody>
              <a:bodyPr>
                <a:normAutofit fontScale="925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pairs of users who want to communicate over a network. Find a routing such that no communication paths for each pair share any edges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set of paths that pair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can use. Suppose: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and any path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there are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other paths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that conflict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dirty="0"/>
                  <a:t>, then there exists a routing with no conflicting paths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E1AA5-CF75-572C-4697-19EB79C47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  <a:blipFill>
                <a:blip r:embed="rId2"/>
                <a:stretch>
                  <a:fillRect l="-1221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500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530D6-F116-AC69-9757-627BB963B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FCA1-1E0A-9DCB-8C39-4681A4FC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Edge-Disjoint Paths 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FE270-A4D6-346C-92C2-B18956B4F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and choose a random path from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independently 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be the event that the paths chosen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conflict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After fixing a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b="0" dirty="0"/>
                  <a:t>, there are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0" dirty="0"/>
                  <a:t>conflicting paths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b="0" dirty="0"/>
                  <a:t> among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b="0" dirty="0"/>
                  <a:t> possible paths, so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in the </a:t>
                </a:r>
                <a:r>
                  <a:rPr lang="en-US" sz="3200" b="0" dirty="0" err="1"/>
                  <a:t>Lovász</a:t>
                </a:r>
                <a:r>
                  <a:rPr lang="en-US" sz="3200" b="0" dirty="0"/>
                  <a:t> Local Lemma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FE270-A4D6-346C-92C2-B18956B4F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  <a:blipFill>
                <a:blip r:embed="rId2"/>
                <a:stretch>
                  <a:fillRect l="-1337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36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FE84A-34A8-1DBD-2890-8DBFE7933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2281-C0E7-5074-FFFE-B16B27A2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Edge-Disjoint Paths 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84448-BBD2-4F46-812C-5E74416CB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∉{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, then each vertex in the dependency graph has degree less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b="0" dirty="0"/>
                  <a:t> in the </a:t>
                </a:r>
                <a:r>
                  <a:rPr lang="en-US" sz="3200" b="0" dirty="0" err="1"/>
                  <a:t>Lovász</a:t>
                </a:r>
                <a:r>
                  <a:rPr lang="en-US" sz="3200" b="0" dirty="0"/>
                  <a:t> Local Lemma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&lt;4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</a:t>
                </a:r>
                <a:r>
                  <a:rPr lang="en-US" sz="3200" b="0" dirty="0"/>
                  <a:t>the </a:t>
                </a:r>
                <a:r>
                  <a:rPr lang="en-US" sz="3200" b="0" dirty="0" err="1"/>
                  <a:t>Lovász</a:t>
                </a:r>
                <a:r>
                  <a:rPr lang="en-US" sz="3200" b="0" dirty="0"/>
                  <a:t> Local Lemma, the algorithm finds a disjoint routing with nonzero probability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Thus by the probabilistic method, there exists a disjoint routing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84448-BBD2-4F46-812C-5E74416CB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  <a:blipFill>
                <a:blip r:embed="rId2"/>
                <a:stretch>
                  <a:fillRect l="-1337" t="-2479" b="-3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82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2EF1D-4925-FD80-FED6-E14E53D82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E29E-CE16-3F2F-C015-ED2A2D59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Ramsey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2CB8C-AC71-9DEE-E7B6-347EFBC07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can model a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people with a complete graph by coloring an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BLUE</a:t>
                </a:r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are acquaintances and</a:t>
                </a:r>
                <a:r>
                  <a:rPr lang="en-US" sz="3200" dirty="0">
                    <a:solidFill>
                      <a:srgbClr val="00B050"/>
                    </a:solidFill>
                  </a:rPr>
                  <a:t> GREEN </a:t>
                </a: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are strangers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smallest number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such there must be either: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b="0" dirty="0">
                    <a:solidFill>
                      <a:schemeClr val="accent1"/>
                    </a:solidFill>
                  </a:rPr>
                  <a:t>BLUE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induced complete subgraph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GREEN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induced complete subgraph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2CB8C-AC71-9DEE-E7B6-347EFBC07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7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8E697-EC7B-F8FE-471E-3337D4671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B890-695A-210B-D4BB-7BD7A2C7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Ramsey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62B8E-3C1E-0AA0-8570-01D08F70B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3905894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no edges are green, then there exists blue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62B8E-3C1E-0AA0-8570-01D08F70B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3905894" cy="4422775"/>
              </a:xfrm>
              <a:blipFill>
                <a:blip r:embed="rId2"/>
                <a:stretch>
                  <a:fillRect l="-3594" b="-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0A47D59-423E-2672-DAF5-FD927C5B32A6}"/>
              </a:ext>
            </a:extLst>
          </p:cNvPr>
          <p:cNvSpPr/>
          <p:nvPr/>
        </p:nvSpPr>
        <p:spPr>
          <a:xfrm>
            <a:off x="3406411" y="395281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E2575A-4F69-88A9-6D71-340CD8D83ECC}"/>
              </a:ext>
            </a:extLst>
          </p:cNvPr>
          <p:cNvSpPr/>
          <p:nvPr/>
        </p:nvSpPr>
        <p:spPr>
          <a:xfrm>
            <a:off x="4883718" y="569439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681B10-3341-A88F-AC11-C35B1EDAD142}"/>
              </a:ext>
            </a:extLst>
          </p:cNvPr>
          <p:cNvSpPr/>
          <p:nvPr/>
        </p:nvSpPr>
        <p:spPr>
          <a:xfrm>
            <a:off x="5472188" y="241544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ACF5F3-9C9B-7D44-5BD2-ED1257AE99F8}"/>
              </a:ext>
            </a:extLst>
          </p:cNvPr>
          <p:cNvSpPr/>
          <p:nvPr/>
        </p:nvSpPr>
        <p:spPr>
          <a:xfrm>
            <a:off x="7501677" y="569439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9B809F-70A8-3135-B8D2-9C4560A3CD8D}"/>
              </a:ext>
            </a:extLst>
          </p:cNvPr>
          <p:cNvSpPr/>
          <p:nvPr/>
        </p:nvSpPr>
        <p:spPr>
          <a:xfrm>
            <a:off x="8309466" y="377347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AD37CF-59A8-2E4D-84B6-180C5B5180C7}"/>
                  </a:ext>
                </a:extLst>
              </p:cNvPr>
              <p:cNvSpPr txBox="1"/>
              <p:nvPr/>
            </p:nvSpPr>
            <p:spPr>
              <a:xfrm>
                <a:off x="2891383" y="350807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AD37CF-59A8-2E4D-84B6-180C5B51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383" y="3508077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8B9296-0A45-5CAC-7CB3-431D7A81CC77}"/>
                  </a:ext>
                </a:extLst>
              </p:cNvPr>
              <p:cNvSpPr txBox="1"/>
              <p:nvPr/>
            </p:nvSpPr>
            <p:spPr>
              <a:xfrm>
                <a:off x="5227324" y="189126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8B9296-0A45-5CAC-7CB3-431D7A81C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24" y="1891267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5FD42A-BE2D-D7D2-B0AA-84CBC6C89CD3}"/>
                  </a:ext>
                </a:extLst>
              </p:cNvPr>
              <p:cNvSpPr txBox="1"/>
              <p:nvPr/>
            </p:nvSpPr>
            <p:spPr>
              <a:xfrm>
                <a:off x="8388442" y="324646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5FD42A-BE2D-D7D2-B0AA-84CBC6C89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42" y="3246467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5443DE-C776-777E-1A9F-2566D1771075}"/>
                  </a:ext>
                </a:extLst>
              </p:cNvPr>
              <p:cNvSpPr txBox="1"/>
              <p:nvPr/>
            </p:nvSpPr>
            <p:spPr>
              <a:xfrm>
                <a:off x="7660348" y="58513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5443DE-C776-777E-1A9F-2566D1771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48" y="5851361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1E71E5-95AD-6A9E-70AD-A4BAF904E552}"/>
                  </a:ext>
                </a:extLst>
              </p:cNvPr>
              <p:cNvSpPr txBox="1"/>
              <p:nvPr/>
            </p:nvSpPr>
            <p:spPr>
              <a:xfrm>
                <a:off x="4718549" y="594131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1E71E5-95AD-6A9E-70AD-A4BAF904E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549" y="5941312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F59B6A-7BBF-BA2F-BB00-D0A0E92D0E68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542459" y="2549423"/>
            <a:ext cx="1953071" cy="142637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DAFB59-F9B8-E7FF-766D-C698C95BC6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631578" y="2493926"/>
            <a:ext cx="2677888" cy="13580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51E753-E1B3-293A-E0F7-ECF6768638BC}"/>
              </a:ext>
            </a:extLst>
          </p:cNvPr>
          <p:cNvCxnSpPr>
            <a:cxnSpLocks/>
            <a:stCxn id="4" idx="6"/>
            <a:endCxn id="5" idx="0"/>
          </p:cNvCxnSpPr>
          <p:nvPr/>
        </p:nvCxnSpPr>
        <p:spPr>
          <a:xfrm>
            <a:off x="3565801" y="4031297"/>
            <a:ext cx="1397612" cy="16630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564D19-FA94-AF0F-29D3-7CDA8091F0C9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7581372" y="3930444"/>
            <a:ext cx="807789" cy="1763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9E2E94-654D-3302-FA36-2099280CCE4B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3565801" y="4031297"/>
            <a:ext cx="3959218" cy="1686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6C228AE-4292-6BEB-F00C-FB0CAAA91E9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43108" y="5772876"/>
            <a:ext cx="24585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ED403A-DC80-EF9A-DC8D-50726746FA23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3565801" y="3907456"/>
            <a:ext cx="4767007" cy="123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31708D3-BE6A-C0FF-81A2-E0132A8A427E}"/>
              </a:ext>
            </a:extLst>
          </p:cNvPr>
          <p:cNvCxnSpPr>
            <a:cxnSpLocks/>
            <a:stCxn id="5" idx="7"/>
            <a:endCxn id="6" idx="4"/>
          </p:cNvCxnSpPr>
          <p:nvPr/>
        </p:nvCxnSpPr>
        <p:spPr>
          <a:xfrm flipV="1">
            <a:off x="5019766" y="2572411"/>
            <a:ext cx="532117" cy="3144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6F329F-AA41-852A-5ED2-C3573BE1B700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5608236" y="2549423"/>
            <a:ext cx="1973136" cy="3144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45F432-78F3-A960-FD39-FF98FC70CF4D}"/>
              </a:ext>
            </a:extLst>
          </p:cNvPr>
          <p:cNvCxnSpPr>
            <a:cxnSpLocks/>
            <a:stCxn id="5" idx="7"/>
            <a:endCxn id="8" idx="4"/>
          </p:cNvCxnSpPr>
          <p:nvPr/>
        </p:nvCxnSpPr>
        <p:spPr>
          <a:xfrm flipV="1">
            <a:off x="5019766" y="3930444"/>
            <a:ext cx="3369395" cy="17869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80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48D35-6F04-32BB-F724-1149CDC72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D622-BF25-1B28-28BA-18A939B1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Ramsey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09959C-4365-A33B-4076-1E9B008E4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fact,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09959C-4365-A33B-4076-1E9B008E4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72797AA-7216-9D54-3AAD-BABB8822F184}"/>
              </a:ext>
            </a:extLst>
          </p:cNvPr>
          <p:cNvSpPr/>
          <p:nvPr/>
        </p:nvSpPr>
        <p:spPr>
          <a:xfrm>
            <a:off x="3406411" y="395281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CD3F99-C920-7731-A605-DECED384C81F}"/>
              </a:ext>
            </a:extLst>
          </p:cNvPr>
          <p:cNvSpPr/>
          <p:nvPr/>
        </p:nvSpPr>
        <p:spPr>
          <a:xfrm>
            <a:off x="4883718" y="569439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9D2C94-E6D7-0252-CEF7-CE6051091524}"/>
              </a:ext>
            </a:extLst>
          </p:cNvPr>
          <p:cNvSpPr/>
          <p:nvPr/>
        </p:nvSpPr>
        <p:spPr>
          <a:xfrm>
            <a:off x="5472188" y="241544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B28959-AAC9-D413-1AE1-DFCEA84BB8EE}"/>
              </a:ext>
            </a:extLst>
          </p:cNvPr>
          <p:cNvSpPr/>
          <p:nvPr/>
        </p:nvSpPr>
        <p:spPr>
          <a:xfrm>
            <a:off x="7501677" y="569439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F2ADF4-F7E2-D6D2-C303-E62BEBF8E010}"/>
              </a:ext>
            </a:extLst>
          </p:cNvPr>
          <p:cNvSpPr/>
          <p:nvPr/>
        </p:nvSpPr>
        <p:spPr>
          <a:xfrm>
            <a:off x="8309466" y="377347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00082-AE22-285D-399F-773AE9CA9F8F}"/>
                  </a:ext>
                </a:extLst>
              </p:cNvPr>
              <p:cNvSpPr txBox="1"/>
              <p:nvPr/>
            </p:nvSpPr>
            <p:spPr>
              <a:xfrm>
                <a:off x="2891383" y="350807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00082-AE22-285D-399F-773AE9CA9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383" y="3508077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C9D9A2-0BEC-9BE2-9593-0F76AB37FAD2}"/>
                  </a:ext>
                </a:extLst>
              </p:cNvPr>
              <p:cNvSpPr txBox="1"/>
              <p:nvPr/>
            </p:nvSpPr>
            <p:spPr>
              <a:xfrm>
                <a:off x="5227324" y="189126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C9D9A2-0BEC-9BE2-9593-0F76AB37F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24" y="1891267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0627BF-CE56-B6D0-3042-0188428487CA}"/>
                  </a:ext>
                </a:extLst>
              </p:cNvPr>
              <p:cNvSpPr txBox="1"/>
              <p:nvPr/>
            </p:nvSpPr>
            <p:spPr>
              <a:xfrm>
                <a:off x="8388442" y="324646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0627BF-CE56-B6D0-3042-018842848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42" y="3246467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E0913A-2130-18C5-C36D-B5BCFE9BC735}"/>
                  </a:ext>
                </a:extLst>
              </p:cNvPr>
              <p:cNvSpPr txBox="1"/>
              <p:nvPr/>
            </p:nvSpPr>
            <p:spPr>
              <a:xfrm>
                <a:off x="7660348" y="58513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E0913A-2130-18C5-C36D-B5BCFE9B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48" y="5851361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89B1BD-728F-1F40-9361-81BDCCE15B38}"/>
                  </a:ext>
                </a:extLst>
              </p:cNvPr>
              <p:cNvSpPr txBox="1"/>
              <p:nvPr/>
            </p:nvSpPr>
            <p:spPr>
              <a:xfrm>
                <a:off x="4718549" y="594131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89B1BD-728F-1F40-9361-81BDCCE15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549" y="5941312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3243C4-DE0B-667F-9354-38815639B1D0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542459" y="2549423"/>
            <a:ext cx="1953071" cy="142637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324EB6-72B4-4066-AA55-EB7927E3250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631578" y="2493926"/>
            <a:ext cx="2677888" cy="13580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949805-1522-29A0-E3D1-6064DBCF71B5}"/>
              </a:ext>
            </a:extLst>
          </p:cNvPr>
          <p:cNvCxnSpPr>
            <a:cxnSpLocks/>
            <a:stCxn id="4" idx="6"/>
            <a:endCxn id="5" idx="0"/>
          </p:cNvCxnSpPr>
          <p:nvPr/>
        </p:nvCxnSpPr>
        <p:spPr>
          <a:xfrm>
            <a:off x="3565801" y="4031297"/>
            <a:ext cx="1397612" cy="166309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A060EE-AABF-8612-87D8-D6D524C8494D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7581372" y="3930444"/>
            <a:ext cx="807789" cy="17639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5B4FC1-E319-163F-19D5-E8DE6ABD14F9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3565801" y="4031297"/>
            <a:ext cx="3959218" cy="1686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56A291-B271-81D7-6B15-E735EE7FE4B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43108" y="5772876"/>
            <a:ext cx="24585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CE5EE-99BD-4B4E-9C42-1E92C96CB4A5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3565801" y="3907456"/>
            <a:ext cx="4767007" cy="123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A39608-278C-2FAC-A9F8-92AE950881A1}"/>
              </a:ext>
            </a:extLst>
          </p:cNvPr>
          <p:cNvCxnSpPr>
            <a:cxnSpLocks/>
            <a:stCxn id="5" idx="7"/>
            <a:endCxn id="6" idx="4"/>
          </p:cNvCxnSpPr>
          <p:nvPr/>
        </p:nvCxnSpPr>
        <p:spPr>
          <a:xfrm flipV="1">
            <a:off x="5019766" y="2572411"/>
            <a:ext cx="532117" cy="3144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3B1D67-B129-629F-D07F-93D766C70504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5608236" y="2549423"/>
            <a:ext cx="1973136" cy="3144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BAF4C9-03AC-700F-5644-F5E55B4EBEA5}"/>
              </a:ext>
            </a:extLst>
          </p:cNvPr>
          <p:cNvCxnSpPr>
            <a:cxnSpLocks/>
            <a:stCxn id="5" idx="7"/>
            <a:endCxn id="8" idx="4"/>
          </p:cNvCxnSpPr>
          <p:nvPr/>
        </p:nvCxnSpPr>
        <p:spPr>
          <a:xfrm flipV="1">
            <a:off x="5019766" y="3930444"/>
            <a:ext cx="3369395" cy="17869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7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1E7E1-DE21-AE0E-65A7-C36422953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2CD3-B621-25D4-4E00-A6C80CC8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Ramsey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12D62-0578-59B4-EE87-7D4173EAC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Finding the precise value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is quite difficult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4,4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43≤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5,5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≤48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102≤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6,6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≤161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05≤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7,7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≤497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12D62-0578-59B4-EE87-7D4173EAC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18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37553-085C-0FD9-1BA0-456D3FBD3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4FB8-4921-10DE-E927-9333269D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 for Ramsey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AFF1C-0F50-AFBA-A87F-62049BD6B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(</a:t>
                </a:r>
                <a:r>
                  <a:rPr lang="en-US" sz="3200" dirty="0" err="1"/>
                  <a:t>Erdös</a:t>
                </a:r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random coloring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, so that each edge is colored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BLUE</a:t>
                </a:r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:r>
                  <a:rPr lang="en-US" sz="3200" dirty="0">
                    <a:solidFill>
                      <a:srgbClr val="00B050"/>
                    </a:solidFill>
                  </a:rPr>
                  <a:t>GREEN</a:t>
                </a:r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any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vertices, the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is monotonic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AFF1C-0F50-AFBA-A87F-62049BD6B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01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D15AE-D252-5923-97F3-62D5CF376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0CF3-3865-5664-788C-D1F8287D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 for Ramsey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BA413-BE3B-62F3-9314-C89AC2857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80058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a union bound, the probability </a:t>
                </a:r>
                <a:r>
                  <a:rPr lang="en-US" sz="3200" dirty="0"/>
                  <a:t>that there exists a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vertices is monochromatic is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with nonzero probability, algorithm finds a coloring with no monochromatic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Thus, there exists a graph coloring with no monochromatic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BA413-BE3B-62F3-9314-C89AC2857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80058" cy="4422775"/>
              </a:xfrm>
              <a:blipFill>
                <a:blip r:embed="rId2"/>
                <a:stretch>
                  <a:fillRect l="-1301" t="-2755" r="-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27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1655</Words>
  <Application>Microsoft Office PowerPoint</Application>
  <PresentationFormat>Widescreen</PresentationFormat>
  <Paragraphs>194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Probabilistic Method</vt:lpstr>
      <vt:lpstr>Ramsey Numbers</vt:lpstr>
      <vt:lpstr>Ramsey Numbers</vt:lpstr>
      <vt:lpstr>Ramsey Numbers</vt:lpstr>
      <vt:lpstr>Ramsey Numbers</vt:lpstr>
      <vt:lpstr>Ramsey Numbers</vt:lpstr>
      <vt:lpstr>Probabilistic Method for Ramsey Numbers</vt:lpstr>
      <vt:lpstr>Probabilistic Method for Ramsey Numbers</vt:lpstr>
      <vt:lpstr>Probabilistic Method</vt:lpstr>
      <vt:lpstr>Probabilistic Method</vt:lpstr>
      <vt:lpstr>Probabilistic Method for Graph Cuts</vt:lpstr>
      <vt:lpstr>Probabilistic Method for Graph Cuts</vt:lpstr>
      <vt:lpstr>k-SAT</vt:lpstr>
      <vt:lpstr>Probabilistic Method for k-SAT</vt:lpstr>
      <vt:lpstr>Probabilistic Method for k-SAT</vt:lpstr>
      <vt:lpstr>Probabilistic Method for k-SAT</vt:lpstr>
      <vt:lpstr>Dependency Graph</vt:lpstr>
      <vt:lpstr>Lovász Local Lemma</vt:lpstr>
      <vt:lpstr>Lovász Local Lemma</vt:lpstr>
      <vt:lpstr>Lovász Local Lemma</vt:lpstr>
      <vt:lpstr>Lovász Local Lemma</vt:lpstr>
      <vt:lpstr>Lovász Local Lemma</vt:lpstr>
      <vt:lpstr>Lovász Local Lemma</vt:lpstr>
      <vt:lpstr>Lovász Local Lemma</vt:lpstr>
      <vt:lpstr>Lovász Local Lemma</vt:lpstr>
      <vt:lpstr>Lovász Local Lemma</vt:lpstr>
      <vt:lpstr>Probabilistic Method for k-SAT</vt:lpstr>
      <vt:lpstr>Resampling Algorithm for k-SAT</vt:lpstr>
      <vt:lpstr>Resampling Algorithm for k-SAT</vt:lpstr>
      <vt:lpstr>Resampling Algorithm for k-SAT</vt:lpstr>
      <vt:lpstr>Edge-Disjoint Paths </vt:lpstr>
      <vt:lpstr>Edge-Disjoint Paths </vt:lpstr>
      <vt:lpstr>Edge-Disjoint Paths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4</cp:revision>
  <dcterms:created xsi:type="dcterms:W3CDTF">2024-02-24T01:31:26Z</dcterms:created>
  <dcterms:modified xsi:type="dcterms:W3CDTF">2024-03-07T23:22:28Z</dcterms:modified>
</cp:coreProperties>
</file>