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861" r:id="rId2"/>
    <p:sldId id="989" r:id="rId3"/>
    <p:sldId id="865" r:id="rId4"/>
    <p:sldId id="1078" r:id="rId5"/>
    <p:sldId id="1081" r:id="rId6"/>
    <p:sldId id="1080" r:id="rId7"/>
    <p:sldId id="1079" r:id="rId8"/>
    <p:sldId id="888" r:id="rId9"/>
    <p:sldId id="1082" r:id="rId10"/>
    <p:sldId id="1083" r:id="rId11"/>
    <p:sldId id="1084" r:id="rId12"/>
    <p:sldId id="1085" r:id="rId13"/>
    <p:sldId id="1086" r:id="rId14"/>
    <p:sldId id="880" r:id="rId15"/>
    <p:sldId id="1089" r:id="rId16"/>
    <p:sldId id="1090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4" r:id="rId30"/>
    <p:sldId id="1105" r:id="rId31"/>
    <p:sldId id="1087" r:id="rId32"/>
    <p:sldId id="1088" r:id="rId33"/>
    <p:sldId id="1107" r:id="rId34"/>
    <p:sldId id="1106" r:id="rId35"/>
    <p:sldId id="1108" r:id="rId36"/>
    <p:sldId id="1051" r:id="rId37"/>
    <p:sldId id="1053" r:id="rId38"/>
    <p:sldId id="1052" r:id="rId39"/>
    <p:sldId id="1054" r:id="rId40"/>
    <p:sldId id="993" r:id="rId41"/>
    <p:sldId id="994" r:id="rId42"/>
    <p:sldId id="995" r:id="rId43"/>
    <p:sldId id="996" r:id="rId44"/>
    <p:sldId id="997" r:id="rId45"/>
    <p:sldId id="998" r:id="rId46"/>
    <p:sldId id="999" r:id="rId47"/>
    <p:sldId id="1000" r:id="rId48"/>
    <p:sldId id="1001" r:id="rId49"/>
    <p:sldId id="1002" r:id="rId50"/>
    <p:sldId id="1003" r:id="rId51"/>
    <p:sldId id="1004" r:id="rId52"/>
    <p:sldId id="1005" r:id="rId53"/>
    <p:sldId id="1006" r:id="rId54"/>
    <p:sldId id="1007" r:id="rId55"/>
    <p:sldId id="1008" r:id="rId56"/>
    <p:sldId id="1009" r:id="rId57"/>
    <p:sldId id="1011" r:id="rId58"/>
    <p:sldId id="1010" r:id="rId59"/>
    <p:sldId id="1012" r:id="rId60"/>
    <p:sldId id="1014" r:id="rId61"/>
    <p:sldId id="1013" r:id="rId62"/>
    <p:sldId id="1015" r:id="rId63"/>
    <p:sldId id="1017" r:id="rId64"/>
    <p:sldId id="1018" r:id="rId65"/>
    <p:sldId id="1016" r:id="rId66"/>
    <p:sldId id="1020" r:id="rId67"/>
    <p:sldId id="1021" r:id="rId68"/>
    <p:sldId id="1022" r:id="rId69"/>
    <p:sldId id="1023" r:id="rId70"/>
    <p:sldId id="1024" r:id="rId71"/>
    <p:sldId id="1025" r:id="rId72"/>
    <p:sldId id="1026" r:id="rId73"/>
    <p:sldId id="1027" r:id="rId74"/>
    <p:sldId id="1028" r:id="rId75"/>
    <p:sldId id="1029" r:id="rId76"/>
    <p:sldId id="1030" r:id="rId77"/>
    <p:sldId id="1031" r:id="rId78"/>
    <p:sldId id="1032" r:id="rId79"/>
    <p:sldId id="1033" r:id="rId80"/>
    <p:sldId id="1034" r:id="rId81"/>
    <p:sldId id="1035" r:id="rId82"/>
    <p:sldId id="1036" r:id="rId83"/>
    <p:sldId id="1037" r:id="rId84"/>
    <p:sldId id="1038" r:id="rId85"/>
    <p:sldId id="1039" r:id="rId86"/>
    <p:sldId id="1042" r:id="rId87"/>
    <p:sldId id="1040" r:id="rId88"/>
    <p:sldId id="1046" r:id="rId89"/>
    <p:sldId id="1047" r:id="rId90"/>
    <p:sldId id="1048" r:id="rId91"/>
    <p:sldId id="1041" r:id="rId92"/>
    <p:sldId id="1049" r:id="rId93"/>
    <p:sldId id="1050" r:id="rId94"/>
    <p:sldId id="787" r:id="rId95"/>
    <p:sldId id="788" r:id="rId96"/>
    <p:sldId id="504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2/3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3494</Words>
  <Application>Microsoft Office PowerPoint</Application>
  <PresentationFormat>Widescreen</PresentationFormat>
  <Paragraphs>543</Paragraphs>
  <Slides>96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Recall: Euclidean Space and L_2 Norm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16</cp:revision>
  <dcterms:created xsi:type="dcterms:W3CDTF">2023-09-20T21:55:31Z</dcterms:created>
  <dcterms:modified xsi:type="dcterms:W3CDTF">2023-09-21T21:38:37Z</dcterms:modified>
</cp:coreProperties>
</file>