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861" r:id="rId2"/>
    <p:sldId id="989" r:id="rId3"/>
    <p:sldId id="1108" r:id="rId4"/>
    <p:sldId id="1111" r:id="rId5"/>
    <p:sldId id="832" r:id="rId6"/>
    <p:sldId id="1301" r:id="rId7"/>
    <p:sldId id="1284" r:id="rId8"/>
    <p:sldId id="1293" r:id="rId9"/>
    <p:sldId id="1297" r:id="rId10"/>
    <p:sldId id="1299" r:id="rId11"/>
    <p:sldId id="1308" r:id="rId12"/>
    <p:sldId id="1238" r:id="rId13"/>
    <p:sldId id="1239" r:id="rId14"/>
    <p:sldId id="1262" r:id="rId15"/>
    <p:sldId id="1311" r:id="rId16"/>
    <p:sldId id="1312" r:id="rId17"/>
    <p:sldId id="1309" r:id="rId18"/>
    <p:sldId id="1314" r:id="rId19"/>
    <p:sldId id="1310" r:id="rId20"/>
    <p:sldId id="1266" r:id="rId21"/>
    <p:sldId id="1292" r:id="rId22"/>
    <p:sldId id="1267" r:id="rId23"/>
    <p:sldId id="1295" r:id="rId24"/>
    <p:sldId id="1313" r:id="rId25"/>
    <p:sldId id="1315" r:id="rId26"/>
    <p:sldId id="1264" r:id="rId27"/>
    <p:sldId id="1316" r:id="rId28"/>
    <p:sldId id="1296" r:id="rId29"/>
    <p:sldId id="1127" r:id="rId30"/>
    <p:sldId id="1128" r:id="rId31"/>
    <p:sldId id="1129" r:id="rId32"/>
    <p:sldId id="1306" r:id="rId33"/>
    <p:sldId id="1317" r:id="rId34"/>
    <p:sldId id="1131" r:id="rId35"/>
    <p:sldId id="1130" r:id="rId36"/>
    <p:sldId id="1318" r:id="rId37"/>
    <p:sldId id="1133" r:id="rId38"/>
    <p:sldId id="113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006BB-35EF-4DC7-BEB3-EDF4211A9D3D}" v="332" dt="2023-10-26T19:09:52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63F006BB-35EF-4DC7-BEB3-EDF4211A9D3D}"/>
    <pc:docChg chg="undo custSel addSld delSld modSld">
      <pc:chgData name="Samson Zhou" userId="be955f33642ecbf5" providerId="LiveId" clId="{63F006BB-35EF-4DC7-BEB3-EDF4211A9D3D}" dt="2023-10-29T04:14:40.389" v="429" actId="2696"/>
      <pc:docMkLst>
        <pc:docMk/>
      </pc:docMkLst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1917765613" sldId="673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767702035" sldId="731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2879612233" sldId="732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1311410890" sldId="733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1084695107" sldId="735"/>
        </pc:sldMkLst>
      </pc:sldChg>
      <pc:sldChg chg="modSp mod">
        <pc:chgData name="Samson Zhou" userId="be955f33642ecbf5" providerId="LiveId" clId="{63F006BB-35EF-4DC7-BEB3-EDF4211A9D3D}" dt="2023-10-26T19:10:38.571" v="428" actId="20577"/>
        <pc:sldMkLst>
          <pc:docMk/>
          <pc:sldMk cId="642191086" sldId="861"/>
        </pc:sldMkLst>
        <pc:spChg chg="mod">
          <ac:chgData name="Samson Zhou" userId="be955f33642ecbf5" providerId="LiveId" clId="{63F006BB-35EF-4DC7-BEB3-EDF4211A9D3D}" dt="2023-10-26T19:10:38.571" v="428" actId="20577"/>
          <ac:spMkLst>
            <pc:docMk/>
            <pc:sldMk cId="642191086" sldId="861"/>
            <ac:spMk id="3" creationId="{89802CB3-FC8E-C393-0D77-33E8A17F6B16}"/>
          </ac:spMkLst>
        </pc:spChg>
      </pc:sldChg>
      <pc:sldChg chg="modSp mod">
        <pc:chgData name="Samson Zhou" userId="be955f33642ecbf5" providerId="LiveId" clId="{63F006BB-35EF-4DC7-BEB3-EDF4211A9D3D}" dt="2023-10-26T18:59:13.921" v="199" actId="20577"/>
        <pc:sldMkLst>
          <pc:docMk/>
          <pc:sldMk cId="1703641095" sldId="1129"/>
        </pc:sldMkLst>
        <pc:spChg chg="mod">
          <ac:chgData name="Samson Zhou" userId="be955f33642ecbf5" providerId="LiveId" clId="{63F006BB-35EF-4DC7-BEB3-EDF4211A9D3D}" dt="2023-10-26T18:59:13.921" v="199" actId="20577"/>
          <ac:spMkLst>
            <pc:docMk/>
            <pc:sldMk cId="1703641095" sldId="1129"/>
            <ac:spMk id="3" creationId="{15255D49-9D60-44DD-910D-2EBD0529DEC9}"/>
          </ac:spMkLst>
        </pc:spChg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3525953154" sldId="1190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633268369" sldId="1191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3647219496" sldId="1192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3198165756" sldId="1195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382290887" sldId="1196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704691202" sldId="1197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892468619" sldId="1198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2827939429" sldId="1199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3099089334" sldId="1200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2865658617" sldId="1202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1674409312" sldId="1204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1580849401" sldId="1218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311592421" sldId="1220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697294710" sldId="1221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319067384" sldId="1222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2424905868" sldId="1223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2541964500" sldId="1240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3235633650" sldId="1241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3110923529" sldId="1242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1719255936" sldId="1243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2122624363" sldId="1245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2389143197" sldId="1246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2152371836" sldId="1247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2813881852" sldId="1248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1384182866" sldId="1249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3926199168" sldId="1250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846239150" sldId="1251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3666544952" sldId="1252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2417131613" sldId="1254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3216821491" sldId="1255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749284063" sldId="1256"/>
        </pc:sldMkLst>
      </pc:sldChg>
      <pc:sldChg chg="del">
        <pc:chgData name="Samson Zhou" userId="be955f33642ecbf5" providerId="LiveId" clId="{63F006BB-35EF-4DC7-BEB3-EDF4211A9D3D}" dt="2023-10-29T04:14:40.389" v="429" actId="2696"/>
        <pc:sldMkLst>
          <pc:docMk/>
          <pc:sldMk cId="1783152872" sldId="1258"/>
        </pc:sldMkLst>
      </pc:sldChg>
      <pc:sldChg chg="modSp del">
        <pc:chgData name="Samson Zhou" userId="be955f33642ecbf5" providerId="LiveId" clId="{63F006BB-35EF-4DC7-BEB3-EDF4211A9D3D}" dt="2023-10-26T18:52:44.929" v="160" actId="47"/>
        <pc:sldMkLst>
          <pc:docMk/>
          <pc:sldMk cId="687311417" sldId="1263"/>
        </pc:sldMkLst>
        <pc:spChg chg="mod">
          <ac:chgData name="Samson Zhou" userId="be955f33642ecbf5" providerId="LiveId" clId="{63F006BB-35EF-4DC7-BEB3-EDF4211A9D3D}" dt="2023-10-26T18:50:05.093" v="126" actId="20577"/>
          <ac:spMkLst>
            <pc:docMk/>
            <pc:sldMk cId="687311417" sldId="1263"/>
            <ac:spMk id="3" creationId="{15255D49-9D60-44DD-910D-2EBD0529DEC9}"/>
          </ac:spMkLst>
        </pc:spChg>
      </pc:sldChg>
      <pc:sldChg chg="modSp del mod">
        <pc:chgData name="Samson Zhou" userId="be955f33642ecbf5" providerId="LiveId" clId="{63F006BB-35EF-4DC7-BEB3-EDF4211A9D3D}" dt="2023-10-26T18:44:49.433" v="66" actId="47"/>
        <pc:sldMkLst>
          <pc:docMk/>
          <pc:sldMk cId="2969968162" sldId="1265"/>
        </pc:sldMkLst>
        <pc:spChg chg="mod">
          <ac:chgData name="Samson Zhou" userId="be955f33642ecbf5" providerId="LiveId" clId="{63F006BB-35EF-4DC7-BEB3-EDF4211A9D3D}" dt="2023-10-26T18:32:46.641" v="1" actId="20577"/>
          <ac:spMkLst>
            <pc:docMk/>
            <pc:sldMk cId="2969968162" sldId="1265"/>
            <ac:spMk id="2" creationId="{A49DDC00-2744-B7F9-8394-609BE1AEC413}"/>
          </ac:spMkLst>
        </pc:spChg>
      </pc:sldChg>
      <pc:sldChg chg="addSp delSp modSp mod">
        <pc:chgData name="Samson Zhou" userId="be955f33642ecbf5" providerId="LiveId" clId="{63F006BB-35EF-4DC7-BEB3-EDF4211A9D3D}" dt="2023-10-26T18:48:17.636" v="104" actId="20577"/>
        <pc:sldMkLst>
          <pc:docMk/>
          <pc:sldMk cId="1801691504" sldId="1266"/>
        </pc:sldMkLst>
        <pc:spChg chg="mod">
          <ac:chgData name="Samson Zhou" userId="be955f33642ecbf5" providerId="LiveId" clId="{63F006BB-35EF-4DC7-BEB3-EDF4211A9D3D}" dt="2023-10-26T18:32:56.269" v="3" actId="20577"/>
          <ac:spMkLst>
            <pc:docMk/>
            <pc:sldMk cId="1801691504" sldId="1266"/>
            <ac:spMk id="2" creationId="{A49DDC00-2744-B7F9-8394-609BE1AEC413}"/>
          </ac:spMkLst>
        </pc:spChg>
        <pc:spChg chg="mod">
          <ac:chgData name="Samson Zhou" userId="be955f33642ecbf5" providerId="LiveId" clId="{63F006BB-35EF-4DC7-BEB3-EDF4211A9D3D}" dt="2023-10-26T18:47:40.141" v="98" actId="20577"/>
          <ac:spMkLst>
            <pc:docMk/>
            <pc:sldMk cId="1801691504" sldId="1266"/>
            <ac:spMk id="3" creationId="{6666941B-6AAA-DFD0-8896-ACB1B4FE2AC6}"/>
          </ac:spMkLst>
        </pc:spChg>
        <pc:spChg chg="del mod">
          <ac:chgData name="Samson Zhou" userId="be955f33642ecbf5" providerId="LiveId" clId="{63F006BB-35EF-4DC7-BEB3-EDF4211A9D3D}" dt="2023-10-26T18:39:22.222" v="30" actId="478"/>
          <ac:spMkLst>
            <pc:docMk/>
            <pc:sldMk cId="1801691504" sldId="1266"/>
            <ac:spMk id="4" creationId="{054459EA-BE18-5A79-8DBD-4C60C3DF2483}"/>
          </ac:spMkLst>
        </pc:spChg>
        <pc:spChg chg="add mod">
          <ac:chgData name="Samson Zhou" userId="be955f33642ecbf5" providerId="LiveId" clId="{63F006BB-35EF-4DC7-BEB3-EDF4211A9D3D}" dt="2023-10-26T18:48:17.636" v="104" actId="20577"/>
          <ac:spMkLst>
            <pc:docMk/>
            <pc:sldMk cId="1801691504" sldId="1266"/>
            <ac:spMk id="5" creationId="{1E43D8EF-2A15-CFB2-8325-4AD0EFABEFD3}"/>
          </ac:spMkLst>
        </pc:spChg>
        <pc:spChg chg="del">
          <ac:chgData name="Samson Zhou" userId="be955f33642ecbf5" providerId="LiveId" clId="{63F006BB-35EF-4DC7-BEB3-EDF4211A9D3D}" dt="2023-10-26T18:43:38.997" v="50" actId="478"/>
          <ac:spMkLst>
            <pc:docMk/>
            <pc:sldMk cId="1801691504" sldId="1266"/>
            <ac:spMk id="6" creationId="{22188AF3-CDCA-2AD8-951C-C36AA7522FDC}"/>
          </ac:spMkLst>
        </pc:spChg>
        <pc:spChg chg="add mod">
          <ac:chgData name="Samson Zhou" userId="be955f33642ecbf5" providerId="LiveId" clId="{63F006BB-35EF-4DC7-BEB3-EDF4211A9D3D}" dt="2023-10-26T18:47:36.600" v="96" actId="1076"/>
          <ac:spMkLst>
            <pc:docMk/>
            <pc:sldMk cId="1801691504" sldId="1266"/>
            <ac:spMk id="7" creationId="{579044A1-009D-D3C2-F0D5-DD494C361CFA}"/>
          </ac:spMkLst>
        </pc:spChg>
      </pc:sldChg>
      <pc:sldChg chg="modSp mod">
        <pc:chgData name="Samson Zhou" userId="be955f33642ecbf5" providerId="LiveId" clId="{63F006BB-35EF-4DC7-BEB3-EDF4211A9D3D}" dt="2023-10-26T18:50:00.987" v="121" actId="20577"/>
        <pc:sldMkLst>
          <pc:docMk/>
          <pc:sldMk cId="3618037082" sldId="1267"/>
        </pc:sldMkLst>
        <pc:spChg chg="mod">
          <ac:chgData name="Samson Zhou" userId="be955f33642ecbf5" providerId="LiveId" clId="{63F006BB-35EF-4DC7-BEB3-EDF4211A9D3D}" dt="2023-10-26T18:50:00.987" v="121" actId="20577"/>
          <ac:spMkLst>
            <pc:docMk/>
            <pc:sldMk cId="3618037082" sldId="1267"/>
            <ac:spMk id="3" creationId="{15255D49-9D60-44DD-910D-2EBD0529DEC9}"/>
          </ac:spMkLst>
        </pc:spChg>
      </pc:sldChg>
      <pc:sldChg chg="modSp del mod">
        <pc:chgData name="Samson Zhou" userId="be955f33642ecbf5" providerId="LiveId" clId="{63F006BB-35EF-4DC7-BEB3-EDF4211A9D3D}" dt="2023-10-26T18:44:09.981" v="61" actId="47"/>
        <pc:sldMkLst>
          <pc:docMk/>
          <pc:sldMk cId="2784639195" sldId="1268"/>
        </pc:sldMkLst>
        <pc:spChg chg="mod">
          <ac:chgData name="Samson Zhou" userId="be955f33642ecbf5" providerId="LiveId" clId="{63F006BB-35EF-4DC7-BEB3-EDF4211A9D3D}" dt="2023-10-26T18:32:42.141" v="0" actId="20577"/>
          <ac:spMkLst>
            <pc:docMk/>
            <pc:sldMk cId="2784639195" sldId="1268"/>
            <ac:spMk id="2" creationId="{A49DDC00-2744-B7F9-8394-609BE1AEC413}"/>
          </ac:spMkLst>
        </pc:spChg>
      </pc:sldChg>
      <pc:sldChg chg="modSp del mod">
        <pc:chgData name="Samson Zhou" userId="be955f33642ecbf5" providerId="LiveId" clId="{63F006BB-35EF-4DC7-BEB3-EDF4211A9D3D}" dt="2023-10-26T18:43:44.670" v="53" actId="47"/>
        <pc:sldMkLst>
          <pc:docMk/>
          <pc:sldMk cId="2082493821" sldId="1269"/>
        </pc:sldMkLst>
        <pc:spChg chg="mod">
          <ac:chgData name="Samson Zhou" userId="be955f33642ecbf5" providerId="LiveId" clId="{63F006BB-35EF-4DC7-BEB3-EDF4211A9D3D}" dt="2023-10-26T18:32:54.273" v="2" actId="20577"/>
          <ac:spMkLst>
            <pc:docMk/>
            <pc:sldMk cId="2082493821" sldId="1269"/>
            <ac:spMk id="2" creationId="{A49DDC00-2744-B7F9-8394-609BE1AEC413}"/>
          </ac:spMkLst>
        </pc:spChg>
      </pc:sldChg>
      <pc:sldChg chg="del">
        <pc:chgData name="Samson Zhou" userId="be955f33642ecbf5" providerId="LiveId" clId="{63F006BB-35EF-4DC7-BEB3-EDF4211A9D3D}" dt="2023-10-26T18:50:57.350" v="128" actId="47"/>
        <pc:sldMkLst>
          <pc:docMk/>
          <pc:sldMk cId="1717922841" sldId="1270"/>
        </pc:sldMkLst>
      </pc:sldChg>
      <pc:sldChg chg="del">
        <pc:chgData name="Samson Zhou" userId="be955f33642ecbf5" providerId="LiveId" clId="{63F006BB-35EF-4DC7-BEB3-EDF4211A9D3D}" dt="2023-10-26T18:51:20.665" v="130" actId="47"/>
        <pc:sldMkLst>
          <pc:docMk/>
          <pc:sldMk cId="3548330284" sldId="1271"/>
        </pc:sldMkLst>
      </pc:sldChg>
      <pc:sldChg chg="modSp add del mod">
        <pc:chgData name="Samson Zhou" userId="be955f33642ecbf5" providerId="LiveId" clId="{63F006BB-35EF-4DC7-BEB3-EDF4211A9D3D}" dt="2023-10-26T18:45:21.402" v="69" actId="47"/>
        <pc:sldMkLst>
          <pc:docMk/>
          <pc:sldMk cId="976026112" sldId="1280"/>
        </pc:sldMkLst>
        <pc:spChg chg="mod">
          <ac:chgData name="Samson Zhou" userId="be955f33642ecbf5" providerId="LiveId" clId="{63F006BB-35EF-4DC7-BEB3-EDF4211A9D3D}" dt="2023-10-26T18:43:03.737" v="47"/>
          <ac:spMkLst>
            <pc:docMk/>
            <pc:sldMk cId="976026112" sldId="1280"/>
            <ac:spMk id="2" creationId="{A49DDC00-2744-B7F9-8394-609BE1AEC413}"/>
          </ac:spMkLst>
        </pc:spChg>
      </pc:sldChg>
      <pc:sldChg chg="modSp add del mod">
        <pc:chgData name="Samson Zhou" userId="be955f33642ecbf5" providerId="LiveId" clId="{63F006BB-35EF-4DC7-BEB3-EDF4211A9D3D}" dt="2023-10-26T18:49:17.276" v="107" actId="47"/>
        <pc:sldMkLst>
          <pc:docMk/>
          <pc:sldMk cId="1827078012" sldId="1288"/>
        </pc:sldMkLst>
        <pc:spChg chg="mod">
          <ac:chgData name="Samson Zhou" userId="be955f33642ecbf5" providerId="LiveId" clId="{63F006BB-35EF-4DC7-BEB3-EDF4211A9D3D}" dt="2023-10-26T18:43:05.040" v="48"/>
          <ac:spMkLst>
            <pc:docMk/>
            <pc:sldMk cId="1827078012" sldId="1288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3F006BB-35EF-4DC7-BEB3-EDF4211A9D3D}" dt="2023-10-26T18:49:12.366" v="106"/>
        <pc:sldMkLst>
          <pc:docMk/>
          <pc:sldMk cId="2517355752" sldId="1292"/>
        </pc:sldMkLst>
        <pc:spChg chg="mod">
          <ac:chgData name="Samson Zhou" userId="be955f33642ecbf5" providerId="LiveId" clId="{63F006BB-35EF-4DC7-BEB3-EDF4211A9D3D}" dt="2023-10-26T18:49:12.366" v="106"/>
          <ac:spMkLst>
            <pc:docMk/>
            <pc:sldMk cId="2517355752" sldId="1292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3F006BB-35EF-4DC7-BEB3-EDF4211A9D3D}" dt="2023-10-26T18:51:39.987" v="137" actId="114"/>
        <pc:sldMkLst>
          <pc:docMk/>
          <pc:sldMk cId="1785614225" sldId="1295"/>
        </pc:sldMkLst>
        <pc:spChg chg="mod">
          <ac:chgData name="Samson Zhou" userId="be955f33642ecbf5" providerId="LiveId" clId="{63F006BB-35EF-4DC7-BEB3-EDF4211A9D3D}" dt="2023-10-26T18:51:01.068" v="129"/>
          <ac:spMkLst>
            <pc:docMk/>
            <pc:sldMk cId="1785614225" sldId="1295"/>
            <ac:spMk id="2" creationId="{A49DDC00-2744-B7F9-8394-609BE1AEC413}"/>
          </ac:spMkLst>
        </pc:spChg>
        <pc:spChg chg="mod">
          <ac:chgData name="Samson Zhou" userId="be955f33642ecbf5" providerId="LiveId" clId="{63F006BB-35EF-4DC7-BEB3-EDF4211A9D3D}" dt="2023-10-26T18:51:39.987" v="137" actId="114"/>
          <ac:spMkLst>
            <pc:docMk/>
            <pc:sldMk cId="1785614225" sldId="1295"/>
            <ac:spMk id="3" creationId="{6666941B-6AAA-DFD0-8896-ACB1B4FE2AC6}"/>
          </ac:spMkLst>
        </pc:spChg>
      </pc:sldChg>
      <pc:sldChg chg="modSp add mod">
        <pc:chgData name="Samson Zhou" userId="be955f33642ecbf5" providerId="LiveId" clId="{63F006BB-35EF-4DC7-BEB3-EDF4211A9D3D}" dt="2023-10-26T18:57:09.810" v="194" actId="20577"/>
        <pc:sldMkLst>
          <pc:docMk/>
          <pc:sldMk cId="2898147936" sldId="1296"/>
        </pc:sldMkLst>
        <pc:spChg chg="mod">
          <ac:chgData name="Samson Zhou" userId="be955f33642ecbf5" providerId="LiveId" clId="{63F006BB-35EF-4DC7-BEB3-EDF4211A9D3D}" dt="2023-10-26T18:57:09.810" v="194" actId="20577"/>
          <ac:spMkLst>
            <pc:docMk/>
            <pc:sldMk cId="2898147936" sldId="1296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3F006BB-35EF-4DC7-BEB3-EDF4211A9D3D}" dt="2023-10-26T19:00:54.982" v="293" actId="27636"/>
        <pc:sldMkLst>
          <pc:docMk/>
          <pc:sldMk cId="2211649022" sldId="1306"/>
        </pc:sldMkLst>
        <pc:spChg chg="mod">
          <ac:chgData name="Samson Zhou" userId="be955f33642ecbf5" providerId="LiveId" clId="{63F006BB-35EF-4DC7-BEB3-EDF4211A9D3D}" dt="2023-10-26T18:59:21.247" v="201" actId="20577"/>
          <ac:spMkLst>
            <pc:docMk/>
            <pc:sldMk cId="2211649022" sldId="1306"/>
            <ac:spMk id="2" creationId="{6D984B7A-8516-47FC-9176-8158CF0B5C45}"/>
          </ac:spMkLst>
        </pc:spChg>
        <pc:spChg chg="mod">
          <ac:chgData name="Samson Zhou" userId="be955f33642ecbf5" providerId="LiveId" clId="{63F006BB-35EF-4DC7-BEB3-EDF4211A9D3D}" dt="2023-10-26T19:00:54.982" v="293" actId="27636"/>
          <ac:spMkLst>
            <pc:docMk/>
            <pc:sldMk cId="2211649022" sldId="1306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3F006BB-35EF-4DC7-BEB3-EDF4211A9D3D}" dt="2023-10-26T18:34:05.036" v="19" actId="20577"/>
        <pc:sldMkLst>
          <pc:docMk/>
          <pc:sldMk cId="3947178385" sldId="1309"/>
        </pc:sldMkLst>
        <pc:spChg chg="mod">
          <ac:chgData name="Samson Zhou" userId="be955f33642ecbf5" providerId="LiveId" clId="{63F006BB-35EF-4DC7-BEB3-EDF4211A9D3D}" dt="2023-10-26T18:34:05.036" v="19" actId="20577"/>
          <ac:spMkLst>
            <pc:docMk/>
            <pc:sldMk cId="3947178385" sldId="1309"/>
            <ac:spMk id="3" creationId="{15255D49-9D60-44DD-910D-2EBD0529DEC9}"/>
          </ac:spMkLst>
        </pc:spChg>
      </pc:sldChg>
      <pc:sldChg chg="delSp modSp add mod">
        <pc:chgData name="Samson Zhou" userId="be955f33642ecbf5" providerId="LiveId" clId="{63F006BB-35EF-4DC7-BEB3-EDF4211A9D3D}" dt="2023-10-26T18:43:57.137" v="59" actId="5793"/>
        <pc:sldMkLst>
          <pc:docMk/>
          <pc:sldMk cId="2821211658" sldId="1310"/>
        </pc:sldMkLst>
        <pc:spChg chg="mod">
          <ac:chgData name="Samson Zhou" userId="be955f33642ecbf5" providerId="LiveId" clId="{63F006BB-35EF-4DC7-BEB3-EDF4211A9D3D}" dt="2023-10-26T18:43:57.137" v="59" actId="5793"/>
          <ac:spMkLst>
            <pc:docMk/>
            <pc:sldMk cId="2821211658" sldId="1310"/>
            <ac:spMk id="3" creationId="{6666941B-6AAA-DFD0-8896-ACB1B4FE2AC6}"/>
          </ac:spMkLst>
        </pc:spChg>
        <pc:spChg chg="del">
          <ac:chgData name="Samson Zhou" userId="be955f33642ecbf5" providerId="LiveId" clId="{63F006BB-35EF-4DC7-BEB3-EDF4211A9D3D}" dt="2023-10-26T18:43:53.125" v="54" actId="478"/>
          <ac:spMkLst>
            <pc:docMk/>
            <pc:sldMk cId="2821211658" sldId="1310"/>
            <ac:spMk id="5" creationId="{1E43D8EF-2A15-CFB2-8325-4AD0EFABEFD3}"/>
          </ac:spMkLst>
        </pc:spChg>
      </pc:sldChg>
      <pc:sldChg chg="add">
        <pc:chgData name="Samson Zhou" userId="be955f33642ecbf5" providerId="LiveId" clId="{63F006BB-35EF-4DC7-BEB3-EDF4211A9D3D}" dt="2023-10-26T18:44:08.221" v="60"/>
        <pc:sldMkLst>
          <pc:docMk/>
          <pc:sldMk cId="2147579091" sldId="1311"/>
        </pc:sldMkLst>
      </pc:sldChg>
      <pc:sldChg chg="modSp add mod">
        <pc:chgData name="Samson Zhou" userId="be955f33642ecbf5" providerId="LiveId" clId="{63F006BB-35EF-4DC7-BEB3-EDF4211A9D3D}" dt="2023-10-26T18:45:03.541" v="68" actId="20577"/>
        <pc:sldMkLst>
          <pc:docMk/>
          <pc:sldMk cId="107022837" sldId="1312"/>
        </pc:sldMkLst>
        <pc:spChg chg="mod">
          <ac:chgData name="Samson Zhou" userId="be955f33642ecbf5" providerId="LiveId" clId="{63F006BB-35EF-4DC7-BEB3-EDF4211A9D3D}" dt="2023-10-26T18:45:03.541" v="68" actId="20577"/>
          <ac:spMkLst>
            <pc:docMk/>
            <pc:sldMk cId="107022837" sldId="1312"/>
            <ac:spMk id="3" creationId="{6666941B-6AAA-DFD0-8896-ACB1B4FE2AC6}"/>
          </ac:spMkLst>
        </pc:spChg>
      </pc:sldChg>
      <pc:sldChg chg="modSp add mod">
        <pc:chgData name="Samson Zhou" userId="be955f33642ecbf5" providerId="LiveId" clId="{63F006BB-35EF-4DC7-BEB3-EDF4211A9D3D}" dt="2023-10-26T18:54:11.411" v="183" actId="6549"/>
        <pc:sldMkLst>
          <pc:docMk/>
          <pc:sldMk cId="1805663585" sldId="1313"/>
        </pc:sldMkLst>
        <pc:spChg chg="mod">
          <ac:chgData name="Samson Zhou" userId="be955f33642ecbf5" providerId="LiveId" clId="{63F006BB-35EF-4DC7-BEB3-EDF4211A9D3D}" dt="2023-10-26T18:54:11.411" v="183" actId="6549"/>
          <ac:spMkLst>
            <pc:docMk/>
            <pc:sldMk cId="1805663585" sldId="1313"/>
            <ac:spMk id="3" creationId="{15255D49-9D60-44DD-910D-2EBD0529DEC9}"/>
          </ac:spMkLst>
        </pc:spChg>
      </pc:sldChg>
      <pc:sldChg chg="add del">
        <pc:chgData name="Samson Zhou" userId="be955f33642ecbf5" providerId="LiveId" clId="{63F006BB-35EF-4DC7-BEB3-EDF4211A9D3D}" dt="2023-10-26T18:49:46.743" v="110" actId="47"/>
        <pc:sldMkLst>
          <pc:docMk/>
          <pc:sldMk cId="3468887466" sldId="1313"/>
        </pc:sldMkLst>
      </pc:sldChg>
      <pc:sldChg chg="modSp add mod">
        <pc:chgData name="Samson Zhou" userId="be955f33642ecbf5" providerId="LiveId" clId="{63F006BB-35EF-4DC7-BEB3-EDF4211A9D3D}" dt="2023-10-26T18:52:42.407" v="159" actId="27636"/>
        <pc:sldMkLst>
          <pc:docMk/>
          <pc:sldMk cId="3592442140" sldId="1314"/>
        </pc:sldMkLst>
        <pc:spChg chg="mod">
          <ac:chgData name="Samson Zhou" userId="be955f33642ecbf5" providerId="LiveId" clId="{63F006BB-35EF-4DC7-BEB3-EDF4211A9D3D}" dt="2023-10-26T18:52:42.407" v="159" actId="27636"/>
          <ac:spMkLst>
            <pc:docMk/>
            <pc:sldMk cId="3592442140" sldId="1314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3F006BB-35EF-4DC7-BEB3-EDF4211A9D3D}" dt="2023-10-26T18:54:22.063" v="186" actId="6549"/>
        <pc:sldMkLst>
          <pc:docMk/>
          <pc:sldMk cId="1786818061" sldId="1315"/>
        </pc:sldMkLst>
        <pc:spChg chg="mod">
          <ac:chgData name="Samson Zhou" userId="be955f33642ecbf5" providerId="LiveId" clId="{63F006BB-35EF-4DC7-BEB3-EDF4211A9D3D}" dt="2023-10-26T18:54:15.737" v="185"/>
          <ac:spMkLst>
            <pc:docMk/>
            <pc:sldMk cId="1786818061" sldId="1315"/>
            <ac:spMk id="2" creationId="{6D984B7A-8516-47FC-9176-8158CF0B5C45}"/>
          </ac:spMkLst>
        </pc:spChg>
        <pc:spChg chg="mod">
          <ac:chgData name="Samson Zhou" userId="be955f33642ecbf5" providerId="LiveId" clId="{63F006BB-35EF-4DC7-BEB3-EDF4211A9D3D}" dt="2023-10-26T18:54:22.063" v="186" actId="6549"/>
          <ac:spMkLst>
            <pc:docMk/>
            <pc:sldMk cId="1786818061" sldId="1315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3F006BB-35EF-4DC7-BEB3-EDF4211A9D3D}" dt="2023-10-26T18:56:47.566" v="188"/>
        <pc:sldMkLst>
          <pc:docMk/>
          <pc:sldMk cId="346451653" sldId="1316"/>
        </pc:sldMkLst>
        <pc:spChg chg="mod">
          <ac:chgData name="Samson Zhou" userId="be955f33642ecbf5" providerId="LiveId" clId="{63F006BB-35EF-4DC7-BEB3-EDF4211A9D3D}" dt="2023-10-26T18:56:47.566" v="188"/>
          <ac:spMkLst>
            <pc:docMk/>
            <pc:sldMk cId="346451653" sldId="1316"/>
            <ac:spMk id="2" creationId="{A49DDC00-2744-B7F9-8394-609BE1AEC413}"/>
          </ac:spMkLst>
        </pc:spChg>
      </pc:sldChg>
      <pc:sldChg chg="add">
        <pc:chgData name="Samson Zhou" userId="be955f33642ecbf5" providerId="LiveId" clId="{63F006BB-35EF-4DC7-BEB3-EDF4211A9D3D}" dt="2023-10-26T18:59:09.244" v="195" actId="2890"/>
        <pc:sldMkLst>
          <pc:docMk/>
          <pc:sldMk cId="2028505501" sldId="1317"/>
        </pc:sldMkLst>
      </pc:sldChg>
      <pc:sldChg chg="modSp add mod">
        <pc:chgData name="Samson Zhou" userId="be955f33642ecbf5" providerId="LiveId" clId="{63F006BB-35EF-4DC7-BEB3-EDF4211A9D3D}" dt="2023-10-26T19:09:52.556" v="426" actId="20577"/>
        <pc:sldMkLst>
          <pc:docMk/>
          <pc:sldMk cId="3388365584" sldId="1318"/>
        </pc:sldMkLst>
        <pc:spChg chg="mod">
          <ac:chgData name="Samson Zhou" userId="be955f33642ecbf5" providerId="LiveId" clId="{63F006BB-35EF-4DC7-BEB3-EDF4211A9D3D}" dt="2023-10-26T19:08:57.276" v="298" actId="20577"/>
          <ac:spMkLst>
            <pc:docMk/>
            <pc:sldMk cId="3388365584" sldId="1318"/>
            <ac:spMk id="2" creationId="{6D984B7A-8516-47FC-9176-8158CF0B5C45}"/>
          </ac:spMkLst>
        </pc:spChg>
        <pc:spChg chg="mod">
          <ac:chgData name="Samson Zhou" userId="be955f33642ecbf5" providerId="LiveId" clId="{63F006BB-35EF-4DC7-BEB3-EDF4211A9D3D}" dt="2023-10-26T19:09:52.556" v="426" actId="20577"/>
          <ac:spMkLst>
            <pc:docMk/>
            <pc:sldMk cId="3388365584" sldId="1318"/>
            <ac:spMk id="3" creationId="{15255D49-9D60-44DD-910D-2EBD0529DE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F074-0F14-4231-A744-83D8EC49C6D1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C9B1B-345A-44C8-BAAE-556938B7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54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32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6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68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2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7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7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65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6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05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6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0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5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7A3E-37D6-7533-D670-B0437F2A6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E05EE-A9E6-5B8C-4E83-A21F2D2C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4DE8-8D95-54CC-7012-8A04EDAD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0297-C9A7-1D6A-3971-89FB9AF3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B409-CE52-1964-E553-A39FAC70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1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1FE9-7707-8963-105A-3368BFF7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D610-9899-505E-E651-93185D4A3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BEFA-55DF-B883-1A6A-6002F8D7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1224-3A65-FD67-2600-6DD1BD8F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683E-8AEA-93CD-A986-3060EB05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9F975-CB53-B0D2-7539-741C9935F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E36B7-A4D8-8877-57FD-2458DB1D4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6F03-2D54-8CC2-2F75-CA90E2D3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5423-E67F-028A-0536-543068AD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4F8EE-A5DD-3BCE-39FF-86F88FC8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09BE-4F79-278D-909A-82CA5A64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D0D5-CAEF-0E14-C586-1C007E6A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1100-DBCE-D0D8-1001-76E8CD20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F58A-1E04-C9C9-6495-7793D000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A2462-07A1-1637-595F-7E8D2058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B1D7-22B5-67B0-1208-349BA0E7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31FFE-118C-B054-0E37-E4FDA13EF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5477-5A09-EBE8-C655-665DD06B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5458-C567-4F1C-378E-2A07016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EC11-069F-97A6-9B28-FF8C39F7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A752-3C60-1D9E-0B8E-67134803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D4AE-F326-3ABF-5C5A-FD15CFB2C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2714B-256F-08F3-FBA4-F742E605A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C555F-C3BB-AE24-CD25-4BF71F9E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F1E0-31FD-54DE-0B5D-B9E0E560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CF8D0-7783-137E-915C-8EDD67E7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56A0-9F66-D281-4D03-1C22EF70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FE5B1-8BC9-15CD-8413-37168F706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F4C9C-D13E-DFDA-9FED-C61C7F4AE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D4CCD-549F-4772-9922-6018CA762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2B2FC-F3FA-A303-B5BB-75C859D2B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1634-1E53-BA98-607A-427CB165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AA042-0F16-77C1-6D94-FCB6CBCA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6CD47-578B-E729-D9FB-562DB608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711D-7103-D20D-788D-C9747576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75AA1-28EF-F159-29DC-B101270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1DB37-2EB2-C91B-7880-DF86B987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7C591-CF1A-8EE4-2093-186EF670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24AA-F4C5-B4E7-E357-F9975F74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64327-B1A7-F8F3-683C-1C967B32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7CF14-D2B8-1F54-EBFD-229FE1FA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3DCC-9E72-F9E6-3F3D-BEBFB208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A73D-A68F-35A1-F8F9-3F94CC7E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FB5E-AF74-D2BE-9504-16EC90E0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6E956-F949-A997-6194-5D5FD029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0FBEE-2AC2-82C5-12ED-EE260652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28410-D541-B2BE-8791-00F47E80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E00-2E4E-8D1D-FB2A-D1A3CAD5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347CC-5CA2-0057-E469-AF3C63927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30F42-E9C5-5FC4-7EC9-03F172129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998D3-2B2F-494A-68ED-8040B5FA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CCE20-5CFF-829C-072E-BE115667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6152-022C-6A44-B395-0749AD72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8BAA9-0B37-15B8-BC80-192466F5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19B39-2AF5-6AC8-9160-C4DA8A14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7F77-8033-C560-3B11-12B191917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3539-220B-4043-A129-519F372B1B7D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2E56-DAB4-63D8-F62E-F4A60C5DC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573B-4474-AFEB-4DE8-B354FD12E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24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 </a:t>
                </a:r>
                <a:r>
                  <a:rPr lang="en-US" sz="3200" dirty="0">
                    <a:solidFill>
                      <a:srgbClr val="FF0000"/>
                    </a:solidFill>
                  </a:rPr>
                  <a:t>YES!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/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/>
                    </a:solidFill>
                  </a:rPr>
                  <a:t>1 1 1 1 1 1 1 1 1 1 1 1 1 1 1 1 1 1 1 1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blipFill>
                <a:blip r:embed="rId4"/>
                <a:stretch>
                  <a:fillRect l="-2920" t="-17881" b="-4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77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importance sampling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so just a constant number of samples!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simple way to obtain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to uniformly sample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93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57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2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17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4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21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/>
              <p:nvPr/>
            </p:nvSpPr>
            <p:spPr>
              <a:xfrm>
                <a:off x="567778" y="5570022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+(4/3)(50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78" y="5570022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5602" y="2631666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02" y="2631666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9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55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3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1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663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81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22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51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Previously: 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85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1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Coreset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Cost</m:t>
                            </m:r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Cost</m:t>
                            </m:r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49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505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net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is a set of sets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 such that accuracy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implies accuracy everywhere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365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Previously: Coreset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-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multiplicative coreset</a:t>
                </a:r>
                <a:r>
                  <a:rPr lang="en-US" sz="3200" dirty="0"/>
                  <a:t>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461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14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3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5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2044</Words>
  <Application>Microsoft Office PowerPoint</Application>
  <PresentationFormat>Widescreen</PresentationFormat>
  <Paragraphs>222</Paragraphs>
  <Slides>38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Previously: Coreset</vt:lpstr>
      <vt:lpstr>Previously: Coreset</vt:lpstr>
      <vt:lpstr>Previously: Bernstein’s Inequality</vt:lpstr>
      <vt:lpstr>Last Time: Sampling for Sum Estimation</vt:lpstr>
      <vt:lpstr>Last Time: Uniform Sampling for Sum Estimation</vt:lpstr>
      <vt:lpstr>Last Time: Uniform Sampling for Sum Estimation</vt:lpstr>
      <vt:lpstr>Last Time: Uniform Sampling for Sum Estimation</vt:lpstr>
      <vt:lpstr>Uniform Sampling for Sum Estimation</vt:lpstr>
      <vt:lpstr>Last Time: Importance Sampling for Sum Estimation</vt:lpstr>
      <vt:lpstr>Coreset Construction and Sampling</vt:lpstr>
      <vt:lpstr>Coreset Construction and Sampling</vt:lpstr>
      <vt:lpstr>Coreset Construction and Uniform Sampling</vt:lpstr>
      <vt:lpstr>Bernstein’s Inequality</vt:lpstr>
      <vt:lpstr>Bernstein’s Inequality</vt:lpstr>
      <vt:lpstr>Coreset Construction and Uniform Sampling</vt:lpstr>
      <vt:lpstr>Coreset Construction and Uniform Sampling</vt:lpstr>
      <vt:lpstr>Bernstein’s Inequality</vt:lpstr>
      <vt:lpstr>Bernstein’s Inequality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Uniform Sampling for Sum Estimation</vt:lpstr>
      <vt:lpstr>Coreset Construction and Sampling</vt:lpstr>
      <vt:lpstr>Coreset Construction and Sampling</vt:lpstr>
      <vt:lpstr>Coreset Construction and Sampling</vt:lpstr>
      <vt:lpstr>Importance Sampling for Coreset Construction</vt:lpstr>
      <vt:lpstr>Coreset Construction and Sampling</vt:lpstr>
      <vt:lpstr>Coreset Construction and Sampling</vt:lpstr>
      <vt:lpstr>Coreset Construction and Sampling</vt:lpstr>
      <vt:lpstr>Nets</vt:lpstr>
      <vt:lpstr>Coreset Construction and Sampling</vt:lpstr>
      <vt:lpstr>Sensitivity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2023-10-26T18:19:02Z</dcterms:created>
  <dcterms:modified xsi:type="dcterms:W3CDTF">2023-10-29T04:14:55Z</dcterms:modified>
</cp:coreProperties>
</file>